
<file path=[Content_Types].xml><?xml version="1.0" encoding="utf-8"?>
<Types xmlns="http://schemas.openxmlformats.org/package/2006/content-types">
  <Default Extension="xml" ContentType="application/vnd.openxmlformats-officedocument.extended-properties+xml"/>
  <Default Extension="rels" ContentType="application/vnd.openxmlformats-package.relationships+xml"/>
  <Default Extension="jpeg" ContentType="image/jpeg"/>
  <Default Extension="wdp" ContentType="image/vnd.ms-photo"/>
  <Default Extension="png" ContentType="image/png"/>
  <Default Extension="svg" ContentType="image/svg+xml"/>
  <Override PartName="/docProps/core.xml" ContentType="application/vnd.openxmlformats-package.core-properties+xml"/>
  <Override PartName="/ppt/presentation.xml" ContentType="application/vnd.openxmlformats-officedocument.presentationml.presentation.main+xml"/>
  <Override PartName="/ppt/slides/slide71.xml" ContentType="application/vnd.openxmlformats-officedocument.presentationml.slide+xml"/>
  <Override PartName="/ppt/notesSlides/notesSlide61.xml" ContentType="application/vnd.openxmlformats-officedocument.presentationml.notesSlide+xml"/>
  <Override PartName="/ppt/notesMasters/notesMaster11.xml" ContentType="application/vnd.openxmlformats-officedocument.presentationml.notesMaster+xml"/>
  <Override PartName="/ppt/theme/theme21.xml" ContentType="application/vnd.openxmlformats-officedocument.theme+xml"/>
  <Override PartName="/ppt/slideLayouts/slideLayout71.xml" ContentType="application/vnd.openxmlformats-officedocument.presentationml.slideLayout+xml"/>
  <Override PartName="/ppt/slideMasters/slideMaster11.xml" ContentType="application/vnd.openxmlformats-officedocument.presentationml.slideMaster+xml"/>
  <Override PartName="/ppt/slideLayouts/slideLayout82.xml" ContentType="application/vnd.openxmlformats-officedocument.presentationml.slideLayout+xml"/>
  <Override PartName="/ppt/slideLayouts/slideLayout133.xml" ContentType="application/vnd.openxmlformats-officedocument.presentationml.slideLayout+xml"/>
  <Override PartName="/ppt/slideLayouts/slideLayout34.xml" ContentType="application/vnd.openxmlformats-officedocument.presentationml.slideLayout+xml"/>
  <Override PartName="/ppt/slideLayouts/slideLayout125.xml" ContentType="application/vnd.openxmlformats-officedocument.presentationml.slideLayout+xml"/>
  <Override PartName="/ppt/slideLayouts/slideLayout26.xml" ContentType="application/vnd.openxmlformats-officedocument.presentationml.slideLayout+xml"/>
  <Override PartName="/ppt/slideLayouts/slideLayout17.xml" ContentType="application/vnd.openxmlformats-officedocument.presentationml.slideLayout+xml"/>
  <Override PartName="/ppt/slideLayouts/slideLayout68.xml" ContentType="application/vnd.openxmlformats-officedocument.presentationml.slideLayout+xml"/>
  <Override PartName="/ppt/slideLayouts/slideLayout119.xml" ContentType="application/vnd.openxmlformats-officedocument.presentationml.slideLayout+xml"/>
  <Override PartName="/ppt/slideLayouts/slideLayout510.xml" ContentType="application/vnd.openxmlformats-officedocument.presentationml.slideLayout+xml"/>
  <Override PartName="/ppt/theme/theme12.xml" ContentType="application/vnd.openxmlformats-officedocument.theme+xml"/>
  <Override PartName="/ppt/slideLayouts/slideLayout1011.xml" ContentType="application/vnd.openxmlformats-officedocument.presentationml.slideLayout+xml"/>
  <Override PartName="/ppt/slideLayouts/slideLayout412.xml" ContentType="application/vnd.openxmlformats-officedocument.presentationml.slideLayout+xml"/>
  <Override PartName="/ppt/slideLayouts/slideLayout913.xml" ContentType="application/vnd.openxmlformats-officedocument.presentationml.slideLayout+xml"/>
  <Override PartName="/ppt/slideLayouts/slideLayout1414.xml" ContentType="application/vnd.openxmlformats-officedocument.presentationml.slideLayout+xml"/>
  <Override PartName="/ppt/slides/slide122.xml" ContentType="application/vnd.openxmlformats-officedocument.presentationml.slide+xml"/>
  <Override PartName="/ppt/notesSlides/notesSlide112.xml" ContentType="application/vnd.openxmlformats-officedocument.presentationml.notesSlide+xml"/>
  <Override PartName="/ppt/viewProps.xml" ContentType="application/vnd.openxmlformats-officedocument.presentationml.viewProps+xml"/>
  <Override PartName="/ppt/slides/slide23.xml" ContentType="application/vnd.openxmlformats-officedocument.presentationml.slide+xml"/>
  <Override PartName="/ppt/notesSlides/notesSlide13.xml" ContentType="application/vnd.openxmlformats-officedocument.presentationml.notesSlide+xml"/>
  <Override PartName="/customXml/item1.xml" ContentType="application/xml"/>
  <Override PartName="/customXml/itemProps11.xml" ContentType="application/vnd.openxmlformats-officedocument.customXmlProperties+xml"/>
  <Override PartName="/ppt/slides/slide64.xml" ContentType="application/vnd.openxmlformats-officedocument.presentationml.slide+xml"/>
  <Override PartName="/ppt/diagrams/data11.xml" ContentType="application/vnd.openxmlformats-officedocument.drawingml.diagramData+xml"/>
  <Override PartName="/ppt/diagrams/drawing1.xml" ContentType="application/vnd.ms-office.drawingml.diagramDrawing+xml"/>
  <Override PartName="/ppt/notesSlides/notesSlide54.xml" ContentType="application/vnd.openxmlformats-officedocument.presentationml.notesSlide+xml"/>
  <Override PartName="/ppt/diagrams/colors11.xml" ContentType="application/vnd.openxmlformats-officedocument.drawingml.diagramColors+xml"/>
  <Override PartName="/ppt/diagrams/quickStyle11.xml" ContentType="application/vnd.openxmlformats-officedocument.drawingml.diagramStyle+xml"/>
  <Override PartName="/ppt/diagrams/layout11.xml" ContentType="application/vnd.openxmlformats-officedocument.drawingml.diagramLayout+xml"/>
  <Override PartName="/ppt/slides/slide115.xml" ContentType="application/vnd.openxmlformats-officedocument.presentationml.slide+xml"/>
  <Override PartName="/ppt/notesSlides/notesSlide105.xml" ContentType="application/vnd.openxmlformats-officedocument.presentationml.notesSlide+xml"/>
  <Override PartName="/ppt/presProps.xml" ContentType="application/vnd.openxmlformats-officedocument.presentationml.presProps+xml"/>
  <Override PartName="/ppt/slides/slide16.xml" ContentType="application/vnd.openxmlformats-officedocument.presentationml.slide+xml"/>
  <Override PartName="/ppt/handoutMasters/handoutMaster11.xml" ContentType="application/vnd.openxmlformats-officedocument.presentationml.handoutMaster+xml"/>
  <Override PartName="/ppt/theme/theme33.xml" ContentType="application/vnd.openxmlformats-officedocument.theme+xml"/>
  <Override PartName="/ppt/tableStyles.xml" ContentType="application/vnd.openxmlformats-officedocument.presentationml.tableStyles+xml"/>
  <Override PartName="/ppt/slides/slide57.xml" ContentType="application/vnd.openxmlformats-officedocument.presentationml.slide+xml"/>
  <Override PartName="/ppt/notesSlides/notesSlide46.xml" ContentType="application/vnd.openxmlformats-officedocument.presentationml.notesSlide+xml"/>
  <Override PartName="/ppt/slides/slide108.xml" ContentType="application/vnd.openxmlformats-officedocument.presentationml.slide+xml"/>
  <Override PartName="/ppt/notesSlides/notesSlide97.xml" ContentType="application/vnd.openxmlformats-officedocument.presentationml.notesSlide+xml"/>
  <Override PartName="/ppt/slides/slide49.xml" ContentType="application/vnd.openxmlformats-officedocument.presentationml.slide+xml"/>
  <Override PartName="/ppt/notesSlides/notesSlide38.xml" ContentType="application/vnd.openxmlformats-officedocument.presentationml.notesSlide+xml"/>
  <Override PartName="/customXml/item32.xml" ContentType="application/xml"/>
  <Override PartName="/customXml/itemProps32.xml" ContentType="application/vnd.openxmlformats-officedocument.customXmlProperties+xml"/>
  <Override PartName="/ppt/slides/slide910.xml" ContentType="application/vnd.openxmlformats-officedocument.presentationml.slide+xml"/>
  <Override PartName="/ppt/notesSlides/notesSlide89.xml" ContentType="application/vnd.openxmlformats-officedocument.presentationml.notesSlide+xml"/>
  <Override PartName="/ppt/slides/slide311.xml" ContentType="application/vnd.openxmlformats-officedocument.presentationml.slide+xml"/>
  <Override PartName="/ppt/notesSlides/notesSlide210.xml" ContentType="application/vnd.openxmlformats-officedocument.presentationml.notesSlide+xml"/>
  <Override PartName="/ppt/slides/slide812.xml" ContentType="application/vnd.openxmlformats-officedocument.presentationml.slide+xml"/>
  <Override PartName="/ppt/notesSlides/notesSlide711.xml" ContentType="application/vnd.openxmlformats-officedocument.presentationml.notesSlide+xml"/>
  <Override PartName="/ppt/slides/slide1313.xml" ContentType="application/vnd.openxmlformats-officedocument.presentationml.slide+xml"/>
  <Override PartName="/ppt/notesSlides/notesSlide1212.xml" ContentType="application/vnd.openxmlformats-officedocument.presentationml.notesSlide+xml"/>
  <Override PartName="/customXml/item23.xml" ContentType="application/xml"/>
  <Override PartName="/customXml/itemProps23.xml" ContentType="application/vnd.openxmlformats-officedocument.customXmlProperties+xml"/>
  <Override PartName="/docProps/custom.xml" ContentType="application/vnd.openxmlformats-officedocument.custom-properties+xml"/>
  <Override PartName="/docMetadata/LabelInfo.xml" ContentType="application/vnd.ms-office.classificationlabel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 Type="http://schemas.openxmlformats.org/officeDocument/2006/relationships/custom-properties" Target="/docProps/custom.xml" Id="rId5" /><Relationship Type="http://schemas.microsoft.com/office/2020/02/relationships/classificationlabels" Target="/docMetadata/LabelInfo.xml" Id="rId4"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handoutMasterIdLst>
    <p:handoutMasterId r:id="rId16"/>
  </p:handoutMasterIdLst>
  <p:sldIdLst>
    <p:sldId id="281" r:id="rId2"/>
    <p:sldId id="258" r:id="rId3"/>
    <p:sldId id="260" r:id="rId4"/>
    <p:sldId id="259" r:id="rId5"/>
    <p:sldId id="272" r:id="rId6"/>
    <p:sldId id="273" r:id="rId7"/>
    <p:sldId id="274" r:id="rId8"/>
    <p:sldId id="280" r:id="rId9"/>
    <p:sldId id="269" r:id="rId10"/>
    <p:sldId id="279" r:id="rId11"/>
    <p:sldId id="276" r:id="rId12"/>
    <p:sldId id="27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94648" autoAdjust="0"/>
  </p:normalViewPr>
  <p:slideViewPr>
    <p:cSldViewPr snapToGrid="0">
      <p:cViewPr>
        <p:scale>
          <a:sx n="100" d="100"/>
          <a:sy n="100" d="100"/>
        </p:scale>
        <p:origin x="-106" y="-538"/>
      </p:cViewPr>
      <p:guideLst/>
    </p:cSldViewPr>
  </p:slideViewPr>
  <p:outlineViewPr>
    <p:cViewPr>
      <p:scale>
        <a:sx n="33" d="100"/>
        <a:sy n="33" d="100"/>
      </p:scale>
      <p:origin x="0" y="-705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71.xml" Id="rId8" /><Relationship Type="http://schemas.openxmlformats.org/officeDocument/2006/relationships/slide" Target="/ppt/slides/slide122.xml" Id="rId13" /><Relationship Type="http://schemas.openxmlformats.org/officeDocument/2006/relationships/viewProps" Target="/ppt/viewProps.xml" Id="rId18" /><Relationship Type="http://schemas.openxmlformats.org/officeDocument/2006/relationships/slide" Target="/ppt/slides/slide23.xml" Id="rId3" /><Relationship Type="http://schemas.openxmlformats.org/officeDocument/2006/relationships/customXml" Target="/customXml/item1.xml" Id="rId21" /><Relationship Type="http://schemas.openxmlformats.org/officeDocument/2006/relationships/slide" Target="/ppt/slides/slide64.xml" Id="rId7" /><Relationship Type="http://schemas.openxmlformats.org/officeDocument/2006/relationships/slide" Target="/ppt/slides/slide115.xml" Id="rId12" /><Relationship Type="http://schemas.openxmlformats.org/officeDocument/2006/relationships/presProps" Target="/ppt/presProps.xml" Id="rId17" /><Relationship Type="http://schemas.openxmlformats.org/officeDocument/2006/relationships/slide" Target="/ppt/slides/slide16.xml" Id="rId2" /><Relationship Type="http://schemas.openxmlformats.org/officeDocument/2006/relationships/handoutMaster" Target="/ppt/handoutMasters/handoutMaster11.xml" Id="rId16" /><Relationship Type="http://schemas.openxmlformats.org/officeDocument/2006/relationships/tableStyles" Target="/ppt/tableStyles.xml" Id="rId20" /><Relationship Type="http://schemas.openxmlformats.org/officeDocument/2006/relationships/slideMaster" Target="/ppt/slideMasters/slideMaster11.xml" Id="rId1" /><Relationship Type="http://schemas.openxmlformats.org/officeDocument/2006/relationships/slide" Target="/ppt/slides/slide57.xml" Id="rId6" /><Relationship Type="http://schemas.openxmlformats.org/officeDocument/2006/relationships/slide" Target="/ppt/slides/slide108.xml" Id="rId11" /><Relationship Type="http://schemas.openxmlformats.org/officeDocument/2006/relationships/slide" Target="/ppt/slides/slide49.xml" Id="rId5" /><Relationship Type="http://schemas.openxmlformats.org/officeDocument/2006/relationships/notesMaster" Target="/ppt/notesMasters/notesMaster11.xml" Id="rId15" /><Relationship Type="http://schemas.openxmlformats.org/officeDocument/2006/relationships/customXml" Target="/customXml/item32.xml" Id="rId23" /><Relationship Type="http://schemas.openxmlformats.org/officeDocument/2006/relationships/slide" Target="/ppt/slides/slide910.xml" Id="rId10" /><Relationship Type="http://schemas.openxmlformats.org/officeDocument/2006/relationships/theme" Target="/ppt/theme/theme12.xml" Id="rId19" /><Relationship Type="http://schemas.openxmlformats.org/officeDocument/2006/relationships/slide" Target="/ppt/slides/slide311.xml" Id="rId4" /><Relationship Type="http://schemas.openxmlformats.org/officeDocument/2006/relationships/slide" Target="/ppt/slides/slide812.xml" Id="rId9" /><Relationship Type="http://schemas.openxmlformats.org/officeDocument/2006/relationships/slide" Target="/ppt/slides/slide1313.xml" Id="rId14" /><Relationship Type="http://schemas.openxmlformats.org/officeDocument/2006/relationships/customXml" Target="/customXml/item23.xml" Id="rId22" /></Relationships>
</file>

<file path=ppt/diagrams/colors1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1" qsCatId="simple" csTypeId="urn:microsoft.com/office/officeart/2005/8/colors/accent5_2" csCatId="accent5" phldr="1"/>
      <dgm:spPr/>
      <dgm:t>
        <a:bodyPr/>
        <a:lstStyle/>
        <a:p>
          <a:endParaRPr lang="en-US"/>
        </a:p>
      </dgm:t>
    </dgm:pt>
    <dgm:pt modelId="{A8C03FBB-4A75-4460-AEA6-DEAEB9C61496}">
      <dgm:prSet phldrT="[Text]" phldr="0" custT="1"/>
      <dgm:spPr/>
      <dgm:t>
        <a:bodyPr/>
        <a:lstStyle/>
        <a:p>
          <a:pPr>
            <a:defRPr b="1"/>
          </a:pPr>
          <a:r>
            <a:rPr lang="en-US" sz="1800" dirty="0">
              <a:solidFill>
                <a:schemeClr val="bg1">
                  <a:lumMod val="75000"/>
                  <a:lumOff val="25000"/>
                </a:schemeClr>
              </a:solidFill>
              <a:latin typeface="+mn-lt"/>
            </a:rPr>
            <a:t>Q3</a:t>
          </a:r>
          <a:endParaRPr lang="en-US" sz="1400" dirty="0">
            <a:solidFill>
              <a:schemeClr val="bg1">
                <a:lumMod val="75000"/>
                <a:lumOff val="25000"/>
              </a:schemeClr>
            </a:solidFill>
            <a:latin typeface="+mn-lt"/>
          </a:endParaRPr>
        </a:p>
      </dgm:t>
    </dgm:pt>
    <dgm:pt modelId="{4E972F7F-4B1B-47AA-A25B-1FFC561F1C76}" type="parTrans" cxnId="{D3D81948-D963-4D1E-AE16-9705EAF510FC}">
      <dgm:prSet/>
      <dgm:spPr/>
      <dgm:t>
        <a:bodyPr/>
        <a:lstStyle/>
        <a:p>
          <a:endParaRPr lang="en-US">
            <a:latin typeface="+mn-lt"/>
          </a:endParaRPr>
        </a:p>
      </dgm:t>
    </dgm:pt>
    <dgm:pt modelId="{67361508-930A-4A23-8CFC-BB56DA645C3C}" type="sibTrans" cxnId="{D3D81948-D963-4D1E-AE16-9705EAF510FC}">
      <dgm:prSet/>
      <dgm:spPr/>
      <dgm:t>
        <a:bodyPr/>
        <a:lstStyle/>
        <a:p>
          <a:endParaRPr lang="en-US">
            <a:latin typeface="+mn-lt"/>
          </a:endParaRPr>
        </a:p>
      </dgm:t>
    </dgm:pt>
    <dgm:pt modelId="{5E71F362-34DF-4EEC-92A3-0EFE450E05E4}">
      <dgm:prSet phldrT="[Text]" phldr="0" custT="1"/>
      <dgm:spPr/>
      <dgm:t>
        <a:bodyPr/>
        <a:lstStyle/>
        <a:p>
          <a:pPr algn="ctr"/>
          <a:r>
            <a:rPr lang="en-US" sz="1800" dirty="0">
              <a:latin typeface="+mn-lt"/>
            </a:rPr>
            <a:t>Market research</a:t>
          </a:r>
        </a:p>
      </dgm:t>
    </dgm:pt>
    <dgm:pt modelId="{8E5EE4D1-908E-455C-B8B3-281AD42DEC9A}" type="parTrans" cxnId="{B99CA6C9-28D1-4DDB-B8EC-AED73AD115CA}">
      <dgm:prSet/>
      <dgm:spPr/>
      <dgm:t>
        <a:bodyPr/>
        <a:lstStyle/>
        <a:p>
          <a:endParaRPr lang="en-US">
            <a:latin typeface="+mn-lt"/>
          </a:endParaRPr>
        </a:p>
      </dgm:t>
    </dgm:pt>
    <dgm:pt modelId="{B208B24A-E9FD-40A9-B764-FB7C2B7ED8B9}" type="sibTrans" cxnId="{B99CA6C9-28D1-4DDB-B8EC-AED73AD115CA}">
      <dgm:prSet/>
      <dgm:spPr/>
      <dgm:t>
        <a:bodyPr/>
        <a:lstStyle/>
        <a:p>
          <a:endParaRPr lang="en-US">
            <a:latin typeface="+mn-lt"/>
          </a:endParaRPr>
        </a:p>
      </dgm:t>
    </dgm:pt>
    <dgm:pt modelId="{91969DED-4CB8-4A14-A50B-3F7B848E46B5}">
      <dgm:prSet phldrT="[Text]" phldr="0" custT="1"/>
      <dgm:spPr/>
      <dgm:t>
        <a:bodyPr/>
        <a:lstStyle/>
        <a:p>
          <a:pPr>
            <a:defRPr b="1"/>
          </a:pPr>
          <a:r>
            <a:rPr lang="en-US" sz="1800" dirty="0">
              <a:solidFill>
                <a:schemeClr val="bg1">
                  <a:lumMod val="75000"/>
                  <a:lumOff val="25000"/>
                </a:schemeClr>
              </a:solidFill>
              <a:latin typeface="+mn-lt"/>
            </a:rPr>
            <a:t>Q4</a:t>
          </a:r>
          <a:endParaRPr lang="en-US" sz="1400" dirty="0">
            <a:solidFill>
              <a:schemeClr val="bg1">
                <a:lumMod val="75000"/>
                <a:lumOff val="25000"/>
              </a:schemeClr>
            </a:solidFill>
            <a:latin typeface="+mn-lt"/>
          </a:endParaRPr>
        </a:p>
      </dgm:t>
    </dgm:pt>
    <dgm:pt modelId="{441CD73D-85E1-42A6-BCF8-362A3247E2F3}" type="parTrans" cxnId="{537F2ED0-8BD0-4AD5-B60D-89B660EDA1AC}">
      <dgm:prSet/>
      <dgm:spPr/>
      <dgm:t>
        <a:bodyPr/>
        <a:lstStyle/>
        <a:p>
          <a:endParaRPr lang="en-US">
            <a:latin typeface="+mn-lt"/>
          </a:endParaRPr>
        </a:p>
      </dgm:t>
    </dgm:pt>
    <dgm:pt modelId="{81CA8AA2-C0C3-4381-BA8B-413EDD578B83}" type="sibTrans" cxnId="{537F2ED0-8BD0-4AD5-B60D-89B660EDA1AC}">
      <dgm:prSet/>
      <dgm:spPr/>
      <dgm:t>
        <a:bodyPr/>
        <a:lstStyle/>
        <a:p>
          <a:endParaRPr lang="en-US">
            <a:latin typeface="+mn-lt"/>
          </a:endParaRPr>
        </a:p>
      </dgm:t>
    </dgm:pt>
    <dgm:pt modelId="{8A04F340-E8E1-4146-9905-E7ADCAEAABD7}">
      <dgm:prSet phldrT="[Text]" phldr="0" custT="1"/>
      <dgm:spPr/>
      <dgm:t>
        <a:bodyPr/>
        <a:lstStyle/>
        <a:p>
          <a:pPr algn="ctr"/>
          <a:r>
            <a:rPr lang="en-US" sz="1800" dirty="0">
              <a:latin typeface="+mn-lt"/>
            </a:rPr>
            <a:t>Product development</a:t>
          </a:r>
        </a:p>
      </dgm:t>
    </dgm:pt>
    <dgm:pt modelId="{4EBD5EC2-45ED-4ED6-8376-97D155A911AE}" type="parTrans" cxnId="{E636BFFB-0404-4D4B-B3F0-C64FDFD9DDEF}">
      <dgm:prSet/>
      <dgm:spPr/>
      <dgm:t>
        <a:bodyPr/>
        <a:lstStyle/>
        <a:p>
          <a:endParaRPr lang="en-US">
            <a:latin typeface="+mn-lt"/>
          </a:endParaRPr>
        </a:p>
      </dgm:t>
    </dgm:pt>
    <dgm:pt modelId="{F9CD2A04-6A34-4104-A971-391788B88F55}" type="sibTrans" cxnId="{E636BFFB-0404-4D4B-B3F0-C64FDFD9DDEF}">
      <dgm:prSet/>
      <dgm:spPr/>
      <dgm:t>
        <a:bodyPr/>
        <a:lstStyle/>
        <a:p>
          <a:endParaRPr lang="en-US">
            <a:latin typeface="+mn-lt"/>
          </a:endParaRPr>
        </a:p>
      </dgm:t>
    </dgm:pt>
    <dgm:pt modelId="{3CC73758-10C1-47F8-AFA7-1A986D4DDD60}">
      <dgm:prSet phldrT="[Text]" phldr="0" custT="1"/>
      <dgm:spPr/>
      <dgm:t>
        <a:bodyPr/>
        <a:lstStyle/>
        <a:p>
          <a:pPr>
            <a:defRPr b="1"/>
          </a:pPr>
          <a:r>
            <a:rPr lang="en-US" sz="1800" dirty="0">
              <a:solidFill>
                <a:schemeClr val="bg1">
                  <a:lumMod val="75000"/>
                  <a:lumOff val="25000"/>
                </a:schemeClr>
              </a:solidFill>
              <a:latin typeface="+mn-lt"/>
            </a:rPr>
            <a:t>Q1</a:t>
          </a:r>
        </a:p>
      </dgm:t>
    </dgm:pt>
    <dgm:pt modelId="{FF6AE4B6-4A2F-49EE-9316-9AF55E77838B}" type="parTrans" cxnId="{4A69F85D-5C15-48FD-893A-B3050E1BADEB}">
      <dgm:prSet/>
      <dgm:spPr/>
      <dgm:t>
        <a:bodyPr/>
        <a:lstStyle/>
        <a:p>
          <a:endParaRPr lang="en-US">
            <a:latin typeface="+mn-lt"/>
          </a:endParaRPr>
        </a:p>
      </dgm:t>
    </dgm:pt>
    <dgm:pt modelId="{D8170BBA-6035-4773-8431-FEDD687647FF}" type="sibTrans" cxnId="{4A69F85D-5C15-48FD-893A-B3050E1BADEB}">
      <dgm:prSet/>
      <dgm:spPr/>
      <dgm:t>
        <a:bodyPr/>
        <a:lstStyle/>
        <a:p>
          <a:endParaRPr lang="en-US">
            <a:latin typeface="+mn-lt"/>
          </a:endParaRPr>
        </a:p>
      </dgm:t>
    </dgm:pt>
    <dgm:pt modelId="{FD9CA14A-483C-4869-B0C1-7C5FB7EEDBCC}">
      <dgm:prSet phldrT="[Text]" phldr="0" custT="1"/>
      <dgm:spPr/>
      <dgm:t>
        <a:bodyPr/>
        <a:lstStyle/>
        <a:p>
          <a:pPr algn="ctr"/>
          <a:r>
            <a:rPr lang="en-US" sz="1800" dirty="0">
              <a:latin typeface="+mn-lt"/>
            </a:rPr>
            <a:t> User testing</a:t>
          </a:r>
        </a:p>
      </dgm:t>
    </dgm:pt>
    <dgm:pt modelId="{8182A92F-45BA-4CD1-8E43-0B0810A50FEB}" type="parTrans" cxnId="{5EDA943F-300F-408A-A52E-3D5140FD5C22}">
      <dgm:prSet/>
      <dgm:spPr/>
      <dgm:t>
        <a:bodyPr/>
        <a:lstStyle/>
        <a:p>
          <a:endParaRPr lang="en-US">
            <a:latin typeface="+mn-lt"/>
          </a:endParaRPr>
        </a:p>
      </dgm:t>
    </dgm:pt>
    <dgm:pt modelId="{914BB93C-EA8A-4B5B-8F06-30DA7C7F4B7B}" type="sibTrans" cxnId="{5EDA943F-300F-408A-A52E-3D5140FD5C22}">
      <dgm:prSet/>
      <dgm:spPr/>
      <dgm:t>
        <a:bodyPr/>
        <a:lstStyle/>
        <a:p>
          <a:endParaRPr lang="en-US">
            <a:latin typeface="+mn-lt"/>
          </a:endParaRPr>
        </a:p>
      </dgm:t>
    </dgm:pt>
    <dgm:pt modelId="{D2FE027B-4161-41E1-B4D4-02AECB2E3FA0}">
      <dgm:prSet phldrT="[Text]" phldr="0" custT="1"/>
      <dgm:spPr/>
      <dgm:t>
        <a:bodyPr/>
        <a:lstStyle/>
        <a:p>
          <a:pPr>
            <a:defRPr b="1"/>
          </a:pPr>
          <a:r>
            <a:rPr lang="en-US" sz="1800" dirty="0">
              <a:solidFill>
                <a:schemeClr val="bg1">
                  <a:lumMod val="75000"/>
                  <a:lumOff val="25000"/>
                </a:schemeClr>
              </a:solidFill>
              <a:latin typeface="+mn-lt"/>
            </a:rPr>
            <a:t>Q2</a:t>
          </a:r>
        </a:p>
      </dgm:t>
    </dgm:pt>
    <dgm:pt modelId="{88680CFE-3CE0-4842-B3D3-716D3B671238}" type="parTrans" cxnId="{4F4F82A2-02F1-492B-96C1-46C070BEFCE3}">
      <dgm:prSet/>
      <dgm:spPr/>
      <dgm:t>
        <a:bodyPr/>
        <a:lstStyle/>
        <a:p>
          <a:endParaRPr lang="en-US">
            <a:latin typeface="+mn-lt"/>
          </a:endParaRPr>
        </a:p>
      </dgm:t>
    </dgm:pt>
    <dgm:pt modelId="{4D59E06B-629C-40B5-96D3-423B7A56C945}" type="sibTrans" cxnId="{4F4F82A2-02F1-492B-96C1-46C070BEFCE3}">
      <dgm:prSet/>
      <dgm:spPr/>
      <dgm:t>
        <a:bodyPr/>
        <a:lstStyle/>
        <a:p>
          <a:endParaRPr lang="en-US">
            <a:latin typeface="+mn-lt"/>
          </a:endParaRPr>
        </a:p>
      </dgm:t>
    </dgm:pt>
    <dgm:pt modelId="{2BE415B7-7185-4956-8487-237B40BC0EE5}">
      <dgm:prSet phldrT="[Text]" phldr="0" custT="1"/>
      <dgm:spPr/>
      <dgm:t>
        <a:bodyPr/>
        <a:lstStyle/>
        <a:p>
          <a:pPr algn="ctr"/>
          <a:r>
            <a:rPr lang="en-US" sz="1800" dirty="0">
              <a:latin typeface="+mn-lt"/>
            </a:rPr>
            <a:t>Product launch</a:t>
          </a:r>
        </a:p>
      </dgm:t>
    </dgm:pt>
    <dgm:pt modelId="{A38E847E-0D1D-4F40-9A71-4D5999ADE08B}" type="parTrans" cxnId="{CB32A309-9CA9-4554-941D-519A91A9E733}">
      <dgm:prSet/>
      <dgm:spPr/>
      <dgm:t>
        <a:bodyPr/>
        <a:lstStyle/>
        <a:p>
          <a:endParaRPr lang="en-US">
            <a:latin typeface="+mn-lt"/>
          </a:endParaRPr>
        </a:p>
      </dgm:t>
    </dgm:pt>
    <dgm:pt modelId="{F0D1C61C-E3F2-49BA-A2D8-C04A81308E5D}" type="sibTrans" cxnId="{CB32A309-9CA9-4554-941D-519A91A9E733}">
      <dgm:prSet/>
      <dgm:spPr/>
      <dgm:t>
        <a:bodyPr/>
        <a:lstStyle/>
        <a:p>
          <a:endParaRPr lang="en-US">
            <a:latin typeface="+mn-lt"/>
          </a:endParaRPr>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5">
            <a:alpha val="90000"/>
            <a:tint val="40000"/>
            <a:hueOff val="0"/>
            <a:satOff val="0"/>
            <a:lumOff val="0"/>
            <a:alphaOff val="0"/>
          </a:schemeClr>
        </a:solidFill>
        <a:ln w="19050" cap="rnd" cmpd="sng" algn="ctr">
          <a:solidFill>
            <a:schemeClr val="accent5">
              <a:alpha val="90000"/>
              <a:tint val="40000"/>
              <a:hueOff val="0"/>
              <a:satOff val="0"/>
              <a:lumOff val="0"/>
              <a:alphaOff val="0"/>
            </a:schemeClr>
          </a:solidFill>
          <a:prstDash val="solid"/>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custLinFactNeighborX="-82" custLinFactNeighborY="287"/>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9525" cap="rnd" cmpd="sng" algn="ctr">
          <a:solidFill>
            <a:schemeClr val="accent5">
              <a:hueOff val="0"/>
              <a:satOff val="0"/>
              <a:lumOff val="0"/>
              <a:alphaOff val="0"/>
            </a:schemeClr>
          </a:solidFill>
          <a:prstDash val="dash"/>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custScaleX="120143"/>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9525" cap="rnd" cmpd="sng" algn="ctr">
          <a:solidFill>
            <a:schemeClr val="accent5">
              <a:hueOff val="0"/>
              <a:satOff val="0"/>
              <a:lumOff val="0"/>
              <a:alphaOff val="0"/>
            </a:schemeClr>
          </a:solidFill>
          <a:prstDash val="dash"/>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9525" cap="rnd" cmpd="sng" algn="ctr">
          <a:solidFill>
            <a:schemeClr val="accent5">
              <a:hueOff val="0"/>
              <a:satOff val="0"/>
              <a:lumOff val="0"/>
              <a:alphaOff val="0"/>
            </a:schemeClr>
          </a:solidFill>
          <a:prstDash val="dash"/>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9525" cap="rnd" cmpd="sng" algn="ctr">
          <a:solidFill>
            <a:schemeClr val="accent5">
              <a:hueOff val="0"/>
              <a:satOff val="0"/>
              <a:lumOff val="0"/>
              <a:alphaOff val="0"/>
            </a:schemeClr>
          </a:solidFill>
          <a:prstDash val="dash"/>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CB32A309-9CA9-4554-941D-519A91A9E733}" srcId="{D2FE027B-4161-41E1-B4D4-02AECB2E3FA0}" destId="{2BE415B7-7185-4956-8487-237B40BC0EE5}" srcOrd="0" destOrd="0" parTransId="{A38E847E-0D1D-4F40-9A71-4D5999ADE08B}" sibTransId="{F0D1C61C-E3F2-49BA-A2D8-C04A81308E5D}"/>
    <dgm:cxn modelId="{64516513-C9B3-4B52-A434-6178ACAB3599}" type="presOf" srcId="{91969DED-4CB8-4A14-A50B-3F7B848E46B5}" destId="{60D0713D-AF69-4AF8-B071-F65622790886}"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4A69F85D-5C15-48FD-893A-B3050E1BADEB}" srcId="{A66480AC-C0DE-4E5E-9ECD-9AE37E3FCB79}" destId="{3CC73758-10C1-47F8-AFA7-1A986D4DDD60}" srcOrd="2" destOrd="0" parTransId="{FF6AE4B6-4A2F-49EE-9316-9AF55E77838B}" sibTransId="{D8170BBA-6035-4773-8431-FEDD687647FF}"/>
    <dgm:cxn modelId="{D3D81948-D963-4D1E-AE16-9705EAF510FC}" srcId="{A66480AC-C0DE-4E5E-9ECD-9AE37E3FCB79}" destId="{A8C03FBB-4A75-4460-AEA6-DEAEB9C61496}" srcOrd="0" destOrd="0" parTransId="{4E972F7F-4B1B-47AA-A25B-1FFC561F1C76}" sibTransId="{67361508-930A-4A23-8CFC-BB56DA645C3C}"/>
    <dgm:cxn modelId="{41643976-DEF5-44B7-B9E7-888F3AEFC45F}" type="presOf" srcId="{3CC73758-10C1-47F8-AFA7-1A986D4DDD60}" destId="{E712D073-0B15-4887-9DCE-A27BCACBC178}"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4F4F82A2-02F1-492B-96C1-46C070BEFCE3}" srcId="{A66480AC-C0DE-4E5E-9ECD-9AE37E3FCB79}" destId="{D2FE027B-4161-41E1-B4D4-02AECB2E3FA0}" srcOrd="3" destOrd="0" parTransId="{88680CFE-3CE0-4842-B3D3-716D3B671238}" sibTransId="{4D59E06B-629C-40B5-96D3-423B7A56C945}"/>
    <dgm:cxn modelId="{4CE397A6-DB48-4AAE-BCFB-3D992789379D}" type="presOf" srcId="{5E71F362-34DF-4EEC-92A3-0EFE450E05E4}" destId="{BA29120C-7C6B-4F62-9079-4AD528BC0744}"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252B4FF4-6466-43C7-8436-08B55881B5BC}" type="presOf" srcId="{FD9CA14A-483C-4869-B0C1-7C5FB7EEDBCC}" destId="{E0D48281-565D-47A3-9B6C-576231178549}"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5290B18C-985B-476F-80AB-B000D2E28F60}" type="presParOf" srcId="{BDA8F949-88B8-486D-9E41-ABA1463A8926}" destId="{C68762A5-E9DF-484F-B385-6C7E07325E98}" srcOrd="6"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806450"/>
          <a:ext cx="10225086" cy="0"/>
        </a:xfrm>
        <a:prstGeom prst="line">
          <a:avLst/>
        </a:prstGeom>
        <a:solidFill>
          <a:schemeClr val="accent5">
            <a:alpha val="90000"/>
            <a:tint val="40000"/>
            <a:hueOff val="0"/>
            <a:satOff val="0"/>
            <a:lumOff val="0"/>
            <a:alphaOff val="0"/>
          </a:schemeClr>
        </a:solidFill>
        <a:ln w="19050" cap="rnd" cmpd="sng" algn="ctr">
          <a:solidFill>
            <a:schemeClr val="accent5">
              <a:alpha val="90000"/>
              <a:tint val="40000"/>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FE5C7F33-9326-49FB-89A3-8A20163AD994}">
      <dsp:nvSpPr>
        <dsp:cNvPr id="0" name=""/>
        <dsp:cNvSpPr/>
      </dsp:nvSpPr>
      <dsp:spPr>
        <a:xfrm>
          <a:off x="210404" y="866127"/>
          <a:ext cx="3057940" cy="182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90000"/>
            </a:lnSpc>
            <a:spcBef>
              <a:spcPct val="0"/>
            </a:spcBef>
            <a:spcAft>
              <a:spcPct val="35000"/>
            </a:spcAft>
            <a:buNone/>
            <a:defRPr b="1"/>
          </a:pPr>
          <a:r>
            <a:rPr lang="en-US" sz="1800" kern="1200" dirty="0">
              <a:solidFill>
                <a:schemeClr val="bg1">
                  <a:lumMod val="75000"/>
                  <a:lumOff val="25000"/>
                </a:schemeClr>
              </a:solidFill>
              <a:latin typeface="+mn-lt"/>
            </a:rPr>
            <a:t>Q3</a:t>
          </a:r>
          <a:endParaRPr lang="en-US" sz="1400" kern="1200" dirty="0">
            <a:solidFill>
              <a:schemeClr val="bg1">
                <a:lumMod val="75000"/>
                <a:lumOff val="25000"/>
              </a:schemeClr>
            </a:solidFill>
            <a:latin typeface="+mn-lt"/>
          </a:endParaRPr>
        </a:p>
      </dsp:txBody>
      <dsp:txXfrm>
        <a:off x="210404" y="866127"/>
        <a:ext cx="3057940" cy="182257"/>
      </dsp:txXfrm>
    </dsp:sp>
    <dsp:sp modelId="{BA29120C-7C6B-4F62-9079-4AD528BC0744}">
      <dsp:nvSpPr>
        <dsp:cNvPr id="0" name=""/>
        <dsp:cNvSpPr/>
      </dsp:nvSpPr>
      <dsp:spPr>
        <a:xfrm>
          <a:off x="0" y="1434"/>
          <a:ext cx="3474931" cy="499999"/>
        </a:xfrm>
        <a:prstGeom prst="roundRect">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Market research</a:t>
          </a:r>
        </a:p>
      </dsp:txBody>
      <dsp:txXfrm>
        <a:off x="24408" y="25842"/>
        <a:ext cx="3426115" cy="451183"/>
      </dsp:txXfrm>
    </dsp:sp>
    <dsp:sp modelId="{A95DB80B-444A-4D69-B205-3A801BB8524A}">
      <dsp:nvSpPr>
        <dsp:cNvPr id="0" name=""/>
        <dsp:cNvSpPr/>
      </dsp:nvSpPr>
      <dsp:spPr>
        <a:xfrm>
          <a:off x="1739374" y="499999"/>
          <a:ext cx="0" cy="306451"/>
        </a:xfrm>
        <a:prstGeom prst="line">
          <a:avLst/>
        </a:prstGeom>
        <a:noFill/>
        <a:ln w="9525"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2575843" y="564514"/>
          <a:ext cx="3057940" cy="182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ct val="35000"/>
            </a:spcAft>
            <a:buNone/>
            <a:defRPr b="1"/>
          </a:pPr>
          <a:r>
            <a:rPr lang="en-US" sz="1800" kern="1200" dirty="0">
              <a:solidFill>
                <a:schemeClr val="bg1">
                  <a:lumMod val="75000"/>
                  <a:lumOff val="25000"/>
                </a:schemeClr>
              </a:solidFill>
              <a:latin typeface="+mn-lt"/>
            </a:rPr>
            <a:t>Q4</a:t>
          </a:r>
          <a:endParaRPr lang="en-US" sz="1400" kern="1200" dirty="0">
            <a:solidFill>
              <a:schemeClr val="bg1">
                <a:lumMod val="75000"/>
                <a:lumOff val="25000"/>
              </a:schemeClr>
            </a:solidFill>
            <a:latin typeface="+mn-lt"/>
          </a:endParaRPr>
        </a:p>
      </dsp:txBody>
      <dsp:txXfrm>
        <a:off x="2575843" y="564514"/>
        <a:ext cx="3057940" cy="182257"/>
      </dsp:txXfrm>
    </dsp:sp>
    <dsp:sp modelId="{FA19A0AA-8B0B-4AA8-A80D-08CFFDD3F112}">
      <dsp:nvSpPr>
        <dsp:cNvPr id="0" name=""/>
        <dsp:cNvSpPr/>
      </dsp:nvSpPr>
      <dsp:spPr>
        <a:xfrm>
          <a:off x="1727278" y="794353"/>
          <a:ext cx="24193" cy="24193"/>
        </a:xfrm>
        <a:prstGeom prst="ellipse">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DAA0C9-3E42-4088-8622-30E9F6EA139A}">
      <dsp:nvSpPr>
        <dsp:cNvPr id="0" name=""/>
        <dsp:cNvSpPr/>
      </dsp:nvSpPr>
      <dsp:spPr>
        <a:xfrm>
          <a:off x="2017369" y="1112901"/>
          <a:ext cx="4174887" cy="499999"/>
        </a:xfrm>
        <a:prstGeom prst="roundRect">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Product development</a:t>
          </a:r>
        </a:p>
      </dsp:txBody>
      <dsp:txXfrm>
        <a:off x="2041777" y="1137309"/>
        <a:ext cx="4126071" cy="451183"/>
      </dsp:txXfrm>
    </dsp:sp>
    <dsp:sp modelId="{DBD74D6B-057A-432C-9067-BF618C19EB2A}">
      <dsp:nvSpPr>
        <dsp:cNvPr id="0" name=""/>
        <dsp:cNvSpPr/>
      </dsp:nvSpPr>
      <dsp:spPr>
        <a:xfrm>
          <a:off x="4104813" y="806449"/>
          <a:ext cx="0" cy="306451"/>
        </a:xfrm>
        <a:prstGeom prst="line">
          <a:avLst/>
        </a:prstGeom>
        <a:noFill/>
        <a:ln w="9525"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4941281" y="866127"/>
          <a:ext cx="3057940" cy="182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90000"/>
            </a:lnSpc>
            <a:spcBef>
              <a:spcPct val="0"/>
            </a:spcBef>
            <a:spcAft>
              <a:spcPct val="35000"/>
            </a:spcAft>
            <a:buNone/>
            <a:defRPr b="1"/>
          </a:pPr>
          <a:r>
            <a:rPr lang="en-US" sz="1800" kern="1200" dirty="0">
              <a:solidFill>
                <a:schemeClr val="bg1">
                  <a:lumMod val="75000"/>
                  <a:lumOff val="25000"/>
                </a:schemeClr>
              </a:solidFill>
              <a:latin typeface="+mn-lt"/>
            </a:rPr>
            <a:t>Q1</a:t>
          </a:r>
        </a:p>
      </dsp:txBody>
      <dsp:txXfrm>
        <a:off x="4941281" y="866127"/>
        <a:ext cx="3057940" cy="182257"/>
      </dsp:txXfrm>
    </dsp:sp>
    <dsp:sp modelId="{0F979253-FD39-4920-BFCA-78C564B167EA}">
      <dsp:nvSpPr>
        <dsp:cNvPr id="0" name=""/>
        <dsp:cNvSpPr/>
      </dsp:nvSpPr>
      <dsp:spPr>
        <a:xfrm>
          <a:off x="4092716" y="794353"/>
          <a:ext cx="24193" cy="24193"/>
        </a:xfrm>
        <a:prstGeom prst="ellipse">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0D48281-565D-47A3-9B6C-576231178549}">
      <dsp:nvSpPr>
        <dsp:cNvPr id="0" name=""/>
        <dsp:cNvSpPr/>
      </dsp:nvSpPr>
      <dsp:spPr>
        <a:xfrm>
          <a:off x="4732785" y="0"/>
          <a:ext cx="3474931" cy="499999"/>
        </a:xfrm>
        <a:prstGeom prst="roundRect">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 User testing</a:t>
          </a:r>
        </a:p>
      </dsp:txBody>
      <dsp:txXfrm>
        <a:off x="4757193" y="24408"/>
        <a:ext cx="3426115" cy="451183"/>
      </dsp:txXfrm>
    </dsp:sp>
    <dsp:sp modelId="{DCAE8A46-752C-4E82-84CE-E790E1F2918E}">
      <dsp:nvSpPr>
        <dsp:cNvPr id="0" name=""/>
        <dsp:cNvSpPr/>
      </dsp:nvSpPr>
      <dsp:spPr>
        <a:xfrm>
          <a:off x="6470251" y="499999"/>
          <a:ext cx="0" cy="306451"/>
        </a:xfrm>
        <a:prstGeom prst="line">
          <a:avLst/>
        </a:prstGeom>
        <a:noFill/>
        <a:ln w="9525"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6956741" y="564514"/>
          <a:ext cx="3057940" cy="182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ct val="35000"/>
            </a:spcAft>
            <a:buNone/>
            <a:defRPr b="1"/>
          </a:pPr>
          <a:r>
            <a:rPr lang="en-US" sz="1800" kern="1200" dirty="0">
              <a:solidFill>
                <a:schemeClr val="bg1">
                  <a:lumMod val="75000"/>
                  <a:lumOff val="25000"/>
                </a:schemeClr>
              </a:solidFill>
              <a:latin typeface="+mn-lt"/>
            </a:rPr>
            <a:t>Q2</a:t>
          </a:r>
        </a:p>
      </dsp:txBody>
      <dsp:txXfrm>
        <a:off x="6956741" y="564514"/>
        <a:ext cx="3057940" cy="182257"/>
      </dsp:txXfrm>
    </dsp:sp>
    <dsp:sp modelId="{B6459BF8-D2C3-4018-9C28-98667DC203F4}">
      <dsp:nvSpPr>
        <dsp:cNvPr id="0" name=""/>
        <dsp:cNvSpPr/>
      </dsp:nvSpPr>
      <dsp:spPr>
        <a:xfrm>
          <a:off x="6458154" y="794353"/>
          <a:ext cx="24193" cy="24193"/>
        </a:xfrm>
        <a:prstGeom prst="ellipse">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C3A59BD-6D45-4573-B098-8CB5207F194D}">
      <dsp:nvSpPr>
        <dsp:cNvPr id="0" name=""/>
        <dsp:cNvSpPr/>
      </dsp:nvSpPr>
      <dsp:spPr>
        <a:xfrm>
          <a:off x="6748246" y="1112901"/>
          <a:ext cx="3474931" cy="499999"/>
        </a:xfrm>
        <a:prstGeom prst="roundRect">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Product launch</a:t>
          </a:r>
        </a:p>
      </dsp:txBody>
      <dsp:txXfrm>
        <a:off x="6772654" y="1137309"/>
        <a:ext cx="3426115" cy="451183"/>
      </dsp:txXfrm>
    </dsp:sp>
    <dsp:sp modelId="{086FB9B1-82B2-4197-8B33-6E7FF94F8D2E}">
      <dsp:nvSpPr>
        <dsp:cNvPr id="0" name=""/>
        <dsp:cNvSpPr/>
      </dsp:nvSpPr>
      <dsp:spPr>
        <a:xfrm>
          <a:off x="8485712" y="806449"/>
          <a:ext cx="0" cy="306451"/>
        </a:xfrm>
        <a:prstGeom prst="line">
          <a:avLst/>
        </a:prstGeom>
        <a:noFill/>
        <a:ln w="9525"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8473615" y="794353"/>
          <a:ext cx="24193" cy="24193"/>
        </a:xfrm>
        <a:prstGeom prst="ellipse">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1.xml.rels>&#65279;<?xml version="1.0" encoding="utf-8"?><Relationships xmlns="http://schemas.openxmlformats.org/package/2006/relationships"><Relationship Type="http://schemas.openxmlformats.org/officeDocument/2006/relationships/theme" Target="/ppt/theme/theme33.xml" Id="rId1" /></Relationships>
</file>

<file path=ppt/handoutMasters/handoutMaster1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D802E2C-B7D8-04C8-C240-1A3E4E91E1F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6171AFC-D318-FD5E-08E7-6BAF47EACD7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5CA9B3-7F4F-4A4D-9632-82479A1CD351}" type="datetimeFigureOut">
              <a:rPr lang="en-US" smtClean="0"/>
              <a:t>2/29/2024</a:t>
            </a:fld>
            <a:endParaRPr lang="en-US" dirty="0"/>
          </a:p>
        </p:txBody>
      </p:sp>
      <p:sp>
        <p:nvSpPr>
          <p:cNvPr id="4" name="Footer Placeholder 3">
            <a:extLst>
              <a:ext uri="{FF2B5EF4-FFF2-40B4-BE49-F238E27FC236}">
                <a16:creationId xmlns:a16="http://schemas.microsoft.com/office/drawing/2014/main" id="{9611FBEE-E86F-B722-5F1D-3ACBA8E486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3672E68-1D54-CEDB-2E8C-3CA510A906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05CF68-C9C2-4072-AAE6-9B71EFC0ED0B}" type="slidenum">
              <a:rPr lang="en-US" smtClean="0"/>
              <a:t>‹#›</a:t>
            </a:fld>
            <a:endParaRPr lang="en-US" dirty="0"/>
          </a:p>
        </p:txBody>
      </p:sp>
    </p:spTree>
    <p:extLst>
      <p:ext uri="{BB962C8B-B14F-4D97-AF65-F5344CB8AC3E}">
        <p14:creationId xmlns:p14="http://schemas.microsoft.com/office/powerpoint/2010/main" val="4290284279"/>
      </p:ext>
    </p:extLst>
  </p:cSld>
  <p:clrMap bg1="lt1" tx1="dk1" bg2="lt2" tx2="dk2" accent1="accent1" accent2="accent2" accent3="accent3" accent4="accent4" accent5="accent5" accent6="accent6" hlink="hlink" folHlink="folHlink"/>
</p:handoutMaster>
</file>

<file path=ppt/media/hdphoto13.wdp>
</file>

<file path=ppt/media/hdphoto26.wdp>
</file>

<file path=ppt/media/hdphoto37.wdp>
</file>

<file path=ppt/media/hdphoto44.wdp>
</file>

<file path=ppt/media/hdphoto55.wdp>
</file>

<file path=ppt/media/hdphoto6.wdp>
</file>

<file path=ppt/media/hdphoto72.wdp>
</file>

<file path=ppt/media/image106.png>
</file>

<file path=ppt/media/image117.png>
</file>

<file path=ppt/media/image12.jpeg>
</file>

<file path=ppt/media/image12.png>
</file>

<file path=ppt/media/image132.png>
</file>

<file path=ppt/media/image143.jpeg>
</file>

<file path=ppt/media/image15.jpeg>
</file>

<file path=ppt/media/image164.jpeg>
</file>

<file path=ppt/media/image24.png>
</file>

<file path=ppt/media/image35.png>
</file>

<file path=ppt/media/image4.svg>
</file>

<file path=ppt/media/image53.png>
</file>

<file path=ppt/media/image611.png>
</file>

<file path=ppt/media/image78.png>
</file>

<file path=ppt/media/image810.png>
</file>

<file path=ppt/media/image99.png>
</file>

<file path=ppt/notesMasters/_rels/notesMaster11.xml.rels>&#65279;<?xml version="1.0" encoding="utf-8"?><Relationships xmlns="http://schemas.openxmlformats.org/package/2006/relationships"><Relationship Type="http://schemas.openxmlformats.org/officeDocument/2006/relationships/theme" Target="/ppt/theme/theme21.xml" Id="rId1" /></Relationships>
</file>

<file path=ppt/notesMasters/notesMaster1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D7D6A3-58FC-498D-8FCC-F158510A9658}" type="datetimeFigureOut">
              <a:rPr lang="en-US" smtClean="0"/>
              <a:t>2/29/2024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ADD3C7-09A3-4FAE-BEB8-19FEF1926070}" type="slidenum">
              <a:rPr lang="en-US" smtClean="0"/>
              <a:t>‹#›</a:t>
            </a:fld>
            <a:endParaRPr lang="en-US" dirty="0"/>
          </a:p>
        </p:txBody>
      </p:sp>
    </p:spTree>
    <p:extLst>
      <p:ext uri="{BB962C8B-B14F-4D97-AF65-F5344CB8AC3E}">
        <p14:creationId xmlns:p14="http://schemas.microsoft.com/office/powerpoint/2010/main" val="1934263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05.xml.rels>&#65279;<?xml version="1.0" encoding="utf-8"?><Relationships xmlns="http://schemas.openxmlformats.org/package/2006/relationships"><Relationship Type="http://schemas.openxmlformats.org/officeDocument/2006/relationships/slide" Target="/ppt/slides/slide115.xml" Id="rId2" /><Relationship Type="http://schemas.openxmlformats.org/officeDocument/2006/relationships/notesMaster" Target="/ppt/notesMasters/notesMaster11.xml" Id="rId1" /></Relationships>
</file>

<file path=ppt/notesSlides/_rels/notesSlide112.xml.rels>&#65279;<?xml version="1.0" encoding="utf-8"?><Relationships xmlns="http://schemas.openxmlformats.org/package/2006/relationships"><Relationship Type="http://schemas.openxmlformats.org/officeDocument/2006/relationships/slide" Target="/ppt/slides/slide122.xml" Id="rId2" /><Relationship Type="http://schemas.openxmlformats.org/officeDocument/2006/relationships/notesMaster" Target="/ppt/notesMasters/notesMaster11.xml" Id="rId1" /></Relationships>
</file>

<file path=ppt/notesSlides/_rels/notesSlide1212.xml.rels>&#65279;<?xml version="1.0" encoding="utf-8"?><Relationships xmlns="http://schemas.openxmlformats.org/package/2006/relationships"><Relationship Type="http://schemas.openxmlformats.org/officeDocument/2006/relationships/slide" Target="/ppt/slides/slide1313.xml" Id="rId2" /><Relationship Type="http://schemas.openxmlformats.org/officeDocument/2006/relationships/notesMaster" Target="/ppt/notesMasters/notesMaster11.xml" Id="rId1" /></Relationships>
</file>

<file path=ppt/notesSlides/_rels/notesSlide13.xml.rels>&#65279;<?xml version="1.0" encoding="utf-8"?><Relationships xmlns="http://schemas.openxmlformats.org/package/2006/relationships"><Relationship Type="http://schemas.openxmlformats.org/officeDocument/2006/relationships/slide" Target="/ppt/slides/slide23.xml" Id="rId2" /><Relationship Type="http://schemas.openxmlformats.org/officeDocument/2006/relationships/notesMaster" Target="/ppt/notesMasters/notesMaster11.xml" Id="rId1" /></Relationships>
</file>

<file path=ppt/notesSlides/_rels/notesSlide210.xml.rels>&#65279;<?xml version="1.0" encoding="utf-8"?><Relationships xmlns="http://schemas.openxmlformats.org/package/2006/relationships"><Relationship Type="http://schemas.openxmlformats.org/officeDocument/2006/relationships/slide" Target="/ppt/slides/slide311.xml" Id="rId2" /><Relationship Type="http://schemas.openxmlformats.org/officeDocument/2006/relationships/notesMaster" Target="/ppt/notesMasters/notesMaster11.xml" Id="rId1" /></Relationships>
</file>

<file path=ppt/notesSlides/_rels/notesSlide38.xml.rels>&#65279;<?xml version="1.0" encoding="utf-8"?><Relationships xmlns="http://schemas.openxmlformats.org/package/2006/relationships"><Relationship Type="http://schemas.openxmlformats.org/officeDocument/2006/relationships/slide" Target="/ppt/slides/slide49.xml" Id="rId2" /><Relationship Type="http://schemas.openxmlformats.org/officeDocument/2006/relationships/notesMaster" Target="/ppt/notesMasters/notesMaster11.xml" Id="rId1" /></Relationships>
</file>

<file path=ppt/notesSlides/_rels/notesSlide46.xml.rels>&#65279;<?xml version="1.0" encoding="utf-8"?><Relationships xmlns="http://schemas.openxmlformats.org/package/2006/relationships"><Relationship Type="http://schemas.openxmlformats.org/officeDocument/2006/relationships/slide" Target="/ppt/slides/slide57.xml" Id="rId2" /><Relationship Type="http://schemas.openxmlformats.org/officeDocument/2006/relationships/notesMaster" Target="/ppt/notesMasters/notesMaster11.xml" Id="rId1" /></Relationships>
</file>

<file path=ppt/notesSlides/_rels/notesSlide54.xml.rels>&#65279;<?xml version="1.0" encoding="utf-8"?><Relationships xmlns="http://schemas.openxmlformats.org/package/2006/relationships"><Relationship Type="http://schemas.openxmlformats.org/officeDocument/2006/relationships/slide" Target="/ppt/slides/slide64.xml" Id="rId2" /><Relationship Type="http://schemas.openxmlformats.org/officeDocument/2006/relationships/notesMaster" Target="/ppt/notesMasters/notesMaster11.xml" Id="rId1" /></Relationships>
</file>

<file path=ppt/notesSlides/_rels/notesSlide61.xml.rels>&#65279;<?xml version="1.0" encoding="utf-8"?><Relationships xmlns="http://schemas.openxmlformats.org/package/2006/relationships"><Relationship Type="http://schemas.openxmlformats.org/officeDocument/2006/relationships/slide" Target="/ppt/slides/slide71.xml" Id="rId2" /><Relationship Type="http://schemas.openxmlformats.org/officeDocument/2006/relationships/notesMaster" Target="/ppt/notesMasters/notesMaster11.xml" Id="rId1" /></Relationships>
</file>

<file path=ppt/notesSlides/_rels/notesSlide711.xml.rels>&#65279;<?xml version="1.0" encoding="utf-8"?><Relationships xmlns="http://schemas.openxmlformats.org/package/2006/relationships"><Relationship Type="http://schemas.openxmlformats.org/officeDocument/2006/relationships/slide" Target="/ppt/slides/slide812.xml" Id="rId2" /><Relationship Type="http://schemas.openxmlformats.org/officeDocument/2006/relationships/notesMaster" Target="/ppt/notesMasters/notesMaster11.xml" Id="rId1" /></Relationships>
</file>

<file path=ppt/notesSlides/_rels/notesSlide89.xml.rels>&#65279;<?xml version="1.0" encoding="utf-8"?><Relationships xmlns="http://schemas.openxmlformats.org/package/2006/relationships"><Relationship Type="http://schemas.openxmlformats.org/officeDocument/2006/relationships/slide" Target="/ppt/slides/slide910.xml" Id="rId2" /><Relationship Type="http://schemas.openxmlformats.org/officeDocument/2006/relationships/notesMaster" Target="/ppt/notesMasters/notesMaster11.xml" Id="rId1" /></Relationships>
</file>

<file path=ppt/notesSlides/_rels/notesSlide97.xml.rels>&#65279;<?xml version="1.0" encoding="utf-8"?><Relationships xmlns="http://schemas.openxmlformats.org/package/2006/relationships"><Relationship Type="http://schemas.openxmlformats.org/officeDocument/2006/relationships/slide" Target="/ppt/slides/slide108.xml" Id="rId2" /><Relationship Type="http://schemas.openxmlformats.org/officeDocument/2006/relationships/notesMaster" Target="/ppt/notesMasters/notesMaster11.xml" Id="rId1" /></Relationship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11</a:t>
            </a:fld>
            <a:endParaRPr lang="en-US" dirty="0"/>
          </a:p>
        </p:txBody>
      </p:sp>
    </p:spTree>
    <p:extLst>
      <p:ext uri="{BB962C8B-B14F-4D97-AF65-F5344CB8AC3E}">
        <p14:creationId xmlns:p14="http://schemas.microsoft.com/office/powerpoint/2010/main" val="3314756118"/>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12</a:t>
            </a:fld>
            <a:endParaRPr lang="en-US" dirty="0"/>
          </a:p>
        </p:txBody>
      </p:sp>
    </p:spTree>
    <p:extLst>
      <p:ext uri="{BB962C8B-B14F-4D97-AF65-F5344CB8AC3E}">
        <p14:creationId xmlns:p14="http://schemas.microsoft.com/office/powerpoint/2010/main" val="4128173504"/>
      </p:ext>
    </p:extLst>
  </p:cSld>
  <p:clrMapOvr>
    <a:masterClrMapping/>
  </p:clrMapOvr>
</p:notes>
</file>

<file path=ppt/notesSlides/notesSlide1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13</a:t>
            </a:fld>
            <a:endParaRPr lang="en-US" dirty="0"/>
          </a:p>
        </p:txBody>
      </p:sp>
    </p:spTree>
    <p:extLst>
      <p:ext uri="{BB962C8B-B14F-4D97-AF65-F5344CB8AC3E}">
        <p14:creationId xmlns:p14="http://schemas.microsoft.com/office/powerpoint/2010/main" val="34886596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2</a:t>
            </a:fld>
            <a:endParaRPr lang="en-US" dirty="0"/>
          </a:p>
        </p:txBody>
      </p:sp>
    </p:spTree>
    <p:extLst>
      <p:ext uri="{BB962C8B-B14F-4D97-AF65-F5344CB8AC3E}">
        <p14:creationId xmlns:p14="http://schemas.microsoft.com/office/powerpoint/2010/main" val="4060273864"/>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3</a:t>
            </a:fld>
            <a:endParaRPr lang="en-US" dirty="0"/>
          </a:p>
        </p:txBody>
      </p:sp>
    </p:spTree>
    <p:extLst>
      <p:ext uri="{BB962C8B-B14F-4D97-AF65-F5344CB8AC3E}">
        <p14:creationId xmlns:p14="http://schemas.microsoft.com/office/powerpoint/2010/main" val="137525747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4</a:t>
            </a:fld>
            <a:endParaRPr lang="en-US" dirty="0"/>
          </a:p>
        </p:txBody>
      </p:sp>
    </p:spTree>
    <p:extLst>
      <p:ext uri="{BB962C8B-B14F-4D97-AF65-F5344CB8AC3E}">
        <p14:creationId xmlns:p14="http://schemas.microsoft.com/office/powerpoint/2010/main" val="28728113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5</a:t>
            </a:fld>
            <a:endParaRPr lang="en-US" dirty="0"/>
          </a:p>
        </p:txBody>
      </p:sp>
    </p:spTree>
    <p:extLst>
      <p:ext uri="{BB962C8B-B14F-4D97-AF65-F5344CB8AC3E}">
        <p14:creationId xmlns:p14="http://schemas.microsoft.com/office/powerpoint/2010/main" val="118814159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6</a:t>
            </a:fld>
            <a:endParaRPr lang="en-US" dirty="0"/>
          </a:p>
        </p:txBody>
      </p:sp>
    </p:spTree>
    <p:extLst>
      <p:ext uri="{BB962C8B-B14F-4D97-AF65-F5344CB8AC3E}">
        <p14:creationId xmlns:p14="http://schemas.microsoft.com/office/powerpoint/2010/main" val="15573773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7</a:t>
            </a:fld>
            <a:endParaRPr lang="en-US" dirty="0"/>
          </a:p>
        </p:txBody>
      </p:sp>
    </p:spTree>
    <p:extLst>
      <p:ext uri="{BB962C8B-B14F-4D97-AF65-F5344CB8AC3E}">
        <p14:creationId xmlns:p14="http://schemas.microsoft.com/office/powerpoint/2010/main" val="2582978120"/>
      </p:ext>
    </p:extLst>
  </p:cSld>
  <p:clrMapOvr>
    <a:masterClrMapping/>
  </p:clrMapOvr>
</p:notes>
</file>

<file path=ppt/notesSlides/notesSlide7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8</a:t>
            </a:fld>
            <a:endParaRPr lang="en-US" dirty="0"/>
          </a:p>
        </p:txBody>
      </p:sp>
    </p:spTree>
    <p:extLst>
      <p:ext uri="{BB962C8B-B14F-4D97-AF65-F5344CB8AC3E}">
        <p14:creationId xmlns:p14="http://schemas.microsoft.com/office/powerpoint/2010/main" val="288028723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9</a:t>
            </a:fld>
            <a:endParaRPr lang="en-US" dirty="0"/>
          </a:p>
        </p:txBody>
      </p:sp>
    </p:spTree>
    <p:extLst>
      <p:ext uri="{BB962C8B-B14F-4D97-AF65-F5344CB8AC3E}">
        <p14:creationId xmlns:p14="http://schemas.microsoft.com/office/powerpoint/2010/main" val="417016717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10</a:t>
            </a:fld>
            <a:endParaRPr lang="en-US" dirty="0"/>
          </a:p>
        </p:txBody>
      </p:sp>
    </p:spTree>
    <p:extLst>
      <p:ext uri="{BB962C8B-B14F-4D97-AF65-F5344CB8AC3E}">
        <p14:creationId xmlns:p14="http://schemas.microsoft.com/office/powerpoint/2010/main" val="1403870401"/>
      </p:ext>
    </p:extLst>
  </p:cSld>
  <p:clrMapOvr>
    <a:masterClrMapping/>
  </p:clrMapOvr>
</p:notes>
</file>

<file path=ppt/slideLayouts/_rels/slideLayout1011.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19.xml.rels>&#65279;<?xml version="1.0" encoding="utf-8"?><Relationships xmlns="http://schemas.openxmlformats.org/package/2006/relationships"><Relationship Type="http://schemas.microsoft.com/office/2007/relationships/hdphoto" Target="/ppt/media/hdphoto44.wdp" Id="rId3" /><Relationship Type="http://schemas.openxmlformats.org/officeDocument/2006/relationships/image" Target="/ppt/media/image106.png" Id="rId2" /><Relationship Type="http://schemas.openxmlformats.org/officeDocument/2006/relationships/slideMaster" Target="/ppt/slideMasters/slideMaster11.xml" Id="rId1" /><Relationship Type="http://schemas.microsoft.com/office/2007/relationships/hdphoto" Target="/ppt/media/hdphoto55.wdp" Id="rId5" /><Relationship Type="http://schemas.openxmlformats.org/officeDocument/2006/relationships/image" Target="/ppt/media/image117.png" Id="rId4" /></Relationships>
</file>

<file path=ppt/slideLayouts/_rels/slideLayout125.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33.xml.rels>&#65279;<?xml version="1.0" encoding="utf-8"?><Relationships xmlns="http://schemas.openxmlformats.org/package/2006/relationships"><Relationship Type="http://schemas.microsoft.com/office/2007/relationships/hdphoto" Target="/ppt/media/hdphoto6.wdp" Id="rId3" /><Relationship Type="http://schemas.openxmlformats.org/officeDocument/2006/relationships/image" Target="/ppt/media/image12.png" Id="rId2" /><Relationship Type="http://schemas.openxmlformats.org/officeDocument/2006/relationships/slideMaster" Target="/ppt/slideMasters/slideMaster11.xml" Id="rId1" /><Relationship Type="http://schemas.microsoft.com/office/2007/relationships/hdphoto" Target="/ppt/media/hdphoto72.wdp" Id="rId5" /><Relationship Type="http://schemas.openxmlformats.org/officeDocument/2006/relationships/image" Target="/ppt/media/image132.png" Id="rId4" /></Relationships>
</file>

<file path=ppt/slideLayouts/_rels/slideLayout1414.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7.xml.rels>&#65279;<?xml version="1.0" encoding="utf-8"?><Relationships xmlns="http://schemas.openxmlformats.org/package/2006/relationships"><Relationship Type="http://schemas.microsoft.com/office/2007/relationships/hdphoto" Target="/ppt/media/hdphoto13.wdp" Id="rId3" /><Relationship Type="http://schemas.openxmlformats.org/officeDocument/2006/relationships/image" Target="/ppt/media/image24.png" Id="rId2" /><Relationship Type="http://schemas.openxmlformats.org/officeDocument/2006/relationships/slideMaster" Target="/ppt/slideMasters/slideMaster11.xml" Id="rId1" /><Relationship Type="http://schemas.openxmlformats.org/officeDocument/2006/relationships/image" Target="/ppt/media/image4.svg" Id="rId5" /><Relationship Type="http://schemas.openxmlformats.org/officeDocument/2006/relationships/image" Target="/ppt/media/image35.png" Id="rId4" /></Relationships>
</file>

<file path=ppt/slideLayouts/_rels/slideLayout26.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34.xml.rels>&#65279;<?xml version="1.0" encoding="utf-8"?><Relationships xmlns="http://schemas.openxmlformats.org/package/2006/relationships"><Relationship Type="http://schemas.openxmlformats.org/officeDocument/2006/relationships/image" Target="/ppt/media/image53.png" Id="rId2" /><Relationship Type="http://schemas.openxmlformats.org/officeDocument/2006/relationships/slideMaster" Target="/ppt/slideMasters/slideMaster11.xml" Id="rId1" /></Relationships>
</file>

<file path=ppt/slideLayouts/_rels/slideLayout412.xml.rels>&#65279;<?xml version="1.0" encoding="utf-8"?><Relationships xmlns="http://schemas.openxmlformats.org/package/2006/relationships"><Relationship Type="http://schemas.openxmlformats.org/officeDocument/2006/relationships/image" Target="/ppt/media/image611.png" Id="rId2" /><Relationship Type="http://schemas.openxmlformats.org/officeDocument/2006/relationships/slideMaster" Target="/ppt/slideMasters/slideMaster11.xml" Id="rId1" /></Relationships>
</file>

<file path=ppt/slideLayouts/_rels/slideLayout510.xml.rels>&#65279;<?xml version="1.0" encoding="utf-8"?><Relationships xmlns="http://schemas.openxmlformats.org/package/2006/relationships"><Relationship Type="http://schemas.microsoft.com/office/2007/relationships/hdphoto" Target="/ppt/media/hdphoto26.wdp" Id="rId3" /><Relationship Type="http://schemas.microsoft.com/office/2007/relationships/hdphoto" Target="/ppt/media/hdphoto44.wdp" Id="rId7" /><Relationship Type="http://schemas.openxmlformats.org/officeDocument/2006/relationships/image" Target="/ppt/media/image78.png" Id="rId2" /><Relationship Type="http://schemas.openxmlformats.org/officeDocument/2006/relationships/slideMaster" Target="/ppt/slideMasters/slideMaster11.xml" Id="rId1" /><Relationship Type="http://schemas.openxmlformats.org/officeDocument/2006/relationships/image" Target="/ppt/media/image99.png" Id="rId6" /><Relationship Type="http://schemas.microsoft.com/office/2007/relationships/hdphoto" Target="/ppt/media/hdphoto37.wdp" Id="rId5" /><Relationship Type="http://schemas.openxmlformats.org/officeDocument/2006/relationships/image" Target="/ppt/media/image810.png" Id="rId4" /></Relationships>
</file>

<file path=ppt/slideLayouts/_rels/slideLayout68.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71.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8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91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slideLayout1011.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609600"/>
            <a:ext cx="10238392" cy="1243648"/>
          </a:xfrm>
          <a:prstGeom prst="rect">
            <a:avLst/>
          </a:prstGeom>
        </p:spPr>
        <p:txBody>
          <a:bodyPr anchor="ctr"/>
          <a:lstStyle>
            <a:lvl1pPr>
              <a:defRPr sz="3600" cap="all" baseline="0">
                <a:solidFill>
                  <a:schemeClr val="bg1">
                    <a:lumMod val="75000"/>
                    <a:lumOff val="25000"/>
                  </a:schemeClr>
                </a:solidFill>
              </a:defRPr>
            </a:lvl1pPr>
          </a:lstStyle>
          <a:p>
            <a:r>
              <a:rPr lang="en-US" dirty="0"/>
              <a:t>Click to add title</a:t>
            </a:r>
          </a:p>
        </p:txBody>
      </p:sp>
      <p:sp>
        <p:nvSpPr>
          <p:cNvPr id="6" name="Table Placeholder 5">
            <a:extLst>
              <a:ext uri="{FF2B5EF4-FFF2-40B4-BE49-F238E27FC236}">
                <a16:creationId xmlns:a16="http://schemas.microsoft.com/office/drawing/2014/main" id="{7B6D69E5-7A08-BC78-BCE3-11E38F6150D4}"/>
              </a:ext>
            </a:extLst>
          </p:cNvPr>
          <p:cNvSpPr>
            <a:spLocks noGrp="1"/>
          </p:cNvSpPr>
          <p:nvPr>
            <p:ph type="tbl" sz="quarter" idx="15"/>
          </p:nvPr>
        </p:nvSpPr>
        <p:spPr>
          <a:xfrm>
            <a:off x="646113" y="2035175"/>
            <a:ext cx="10237787" cy="4213225"/>
          </a:xfrm>
        </p:spPr>
        <p:txBody>
          <a:bodyPr/>
          <a:lstStyle>
            <a:lvl1pPr>
              <a:buClr>
                <a:schemeClr val="accent5"/>
              </a:buClr>
              <a:defRPr/>
            </a:lvl1pPr>
          </a:lstStyle>
          <a:p>
            <a:r>
              <a:rPr lang="en-US" dirty="0"/>
              <a:t>Click icon to add table</a:t>
            </a:r>
          </a:p>
        </p:txBody>
      </p:sp>
      <p:sp>
        <p:nvSpPr>
          <p:cNvPr id="8" name="Slide Number Placeholder 5">
            <a:extLst>
              <a:ext uri="{FF2B5EF4-FFF2-40B4-BE49-F238E27FC236}">
                <a16:creationId xmlns:a16="http://schemas.microsoft.com/office/drawing/2014/main" id="{CAF87D01-09AC-BFDF-523E-9A386E3D5BF3}"/>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4" name="Footer Placeholder 4">
            <a:extLst>
              <a:ext uri="{FF2B5EF4-FFF2-40B4-BE49-F238E27FC236}">
                <a16:creationId xmlns:a16="http://schemas.microsoft.com/office/drawing/2014/main" id="{7787F92C-6129-374B-AC33-0BF37E93C122}"/>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3" name="Date Placeholder 3">
            <a:extLst>
              <a:ext uri="{FF2B5EF4-FFF2-40B4-BE49-F238E27FC236}">
                <a16:creationId xmlns:a16="http://schemas.microsoft.com/office/drawing/2014/main" id="{3F384D68-6CA3-DF1A-6774-1B19B01C18D0}"/>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3A62BBD8-00B0-44DA-B91E-B280499F38AF}" type="datetime1">
              <a:rPr lang="en-US" smtClean="0"/>
              <a:t>2/29/2024</a:t>
            </a:fld>
            <a:endParaRPr lang="en-US" dirty="0"/>
          </a:p>
        </p:txBody>
      </p:sp>
    </p:spTree>
    <p:extLst>
      <p:ext uri="{BB962C8B-B14F-4D97-AF65-F5344CB8AC3E}">
        <p14:creationId xmlns:p14="http://schemas.microsoft.com/office/powerpoint/2010/main" val="99975673"/>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9E49D32-7E02-6995-B5F5-934D0B438C53}"/>
              </a:ext>
              <a:ext uri="{C183D7F6-B498-43B3-948B-1728B52AA6E4}">
                <adec:decorative xmlns:adec="http://schemas.microsoft.com/office/drawing/2017/decorative" val="1"/>
              </a:ext>
            </a:extLst>
          </p:cNvPr>
          <p:cNvPicPr>
            <a:picLocks noChangeAspect="1"/>
          </p:cNvPicPr>
          <p:nvPr userDrawn="1"/>
        </p:nvPicPr>
        <p:blipFill rotWithShape="1">
          <a:blip r:embed="rId2" cstate="screen">
            <a:alphaModFix amt="70000"/>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a:stretch/>
        </p:blipFill>
        <p:spPr>
          <a:xfrm rot="16200000">
            <a:off x="7100963" y="4592380"/>
            <a:ext cx="1794306" cy="1590706"/>
          </a:xfrm>
          <a:prstGeom prst="rect">
            <a:avLst/>
          </a:prstGeom>
        </p:spPr>
      </p:pic>
      <p:pic>
        <p:nvPicPr>
          <p:cNvPr id="11" name="Graphic 10">
            <a:extLst>
              <a:ext uri="{FF2B5EF4-FFF2-40B4-BE49-F238E27FC236}">
                <a16:creationId xmlns:a16="http://schemas.microsoft.com/office/drawing/2014/main" id="{04D218B9-452E-86CD-0D08-9F67028FE29F}"/>
              </a:ext>
              <a:ext uri="{C183D7F6-B498-43B3-948B-1728B52AA6E4}">
                <adec:decorative xmlns:adec="http://schemas.microsoft.com/office/drawing/2017/decorative" val="1"/>
              </a:ext>
            </a:extLst>
          </p:cNvPr>
          <p:cNvPicPr>
            <a:picLocks noChangeAspect="1"/>
          </p:cNvPicPr>
          <p:nvPr userDrawn="1"/>
        </p:nvPicPr>
        <p:blipFill rotWithShape="1">
          <a:blip r:embed="rId4" cstate="screen">
            <a:alphaModFix amt="50000"/>
            <a:duotone>
              <a:schemeClr val="accent5">
                <a:shade val="45000"/>
                <a:satMod val="135000"/>
              </a:schemeClr>
              <a:prstClr val="white"/>
            </a:duotone>
            <a:extLst>
              <a:ext uri="{BEBA8EAE-BF5A-486C-A8C5-ECC9F3942E4B}">
                <a14:imgProps xmlns:a14="http://schemas.microsoft.com/office/drawing/2010/main">
                  <a14:imgLayer r:embed="rId5">
                    <a14:imgEffect>
                      <a14:sharpenSoften amount="50000"/>
                    </a14:imgEffect>
                    <a14:imgEffect>
                      <a14:brightnessContrast bright="-40000"/>
                    </a14:imgEffect>
                  </a14:imgLayer>
                </a14:imgProps>
              </a:ext>
              <a:ext uri="{28A0092B-C50C-407E-A947-70E740481C1C}">
                <a14:useLocalDpi xmlns:a14="http://schemas.microsoft.com/office/drawing/2010/main"/>
              </a:ext>
            </a:extLst>
          </a:blip>
          <a:srcRect/>
          <a:stretch/>
        </p:blipFill>
        <p:spPr>
          <a:xfrm>
            <a:off x="-1" y="-1"/>
            <a:ext cx="1978075" cy="2009885"/>
          </a:xfrm>
          <a:prstGeom prst="rect">
            <a:avLst/>
          </a:prstGeom>
        </p:spPr>
      </p:pic>
      <p:cxnSp>
        <p:nvCxnSpPr>
          <p:cNvPr id="16" name="Straight Connector 15">
            <a:extLst>
              <a:ext uri="{FF2B5EF4-FFF2-40B4-BE49-F238E27FC236}">
                <a16:creationId xmlns:a16="http://schemas.microsoft.com/office/drawing/2014/main" id="{8BACA99D-5B58-73F1-094E-AB921A7F61C4}"/>
              </a:ext>
              <a:ext uri="{C183D7F6-B498-43B3-948B-1728B52AA6E4}">
                <adec:decorative xmlns:adec="http://schemas.microsoft.com/office/drawing/2017/decorative" val="1"/>
              </a:ext>
            </a:extLst>
          </p:cNvPr>
          <p:cNvCxnSpPr/>
          <p:nvPr userDrawn="1"/>
        </p:nvCxnSpPr>
        <p:spPr>
          <a:xfrm>
            <a:off x="8329409" y="295728"/>
            <a:ext cx="0" cy="6259437"/>
          </a:xfrm>
          <a:prstGeom prst="line">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cxnSp>
      <p:sp>
        <p:nvSpPr>
          <p:cNvPr id="2" name="Title 1"/>
          <p:cNvSpPr>
            <a:spLocks noGrp="1"/>
          </p:cNvSpPr>
          <p:nvPr>
            <p:ph type="title" hasCustomPrompt="1"/>
          </p:nvPr>
        </p:nvSpPr>
        <p:spPr>
          <a:xfrm>
            <a:off x="1154956" y="1063416"/>
            <a:ext cx="6742629" cy="4675705"/>
          </a:xfrm>
          <a:prstGeom prst="rect">
            <a:avLst/>
          </a:prstGeom>
        </p:spPr>
        <p:txBody>
          <a:bodyPr anchor="b"/>
          <a:lstStyle>
            <a:lvl1pPr algn="l">
              <a:defRPr sz="6000" b="0" cap="all" baseline="0">
                <a:solidFill>
                  <a:schemeClr val="bg1">
                    <a:lumMod val="75000"/>
                    <a:lumOff val="25000"/>
                  </a:schemeClr>
                </a:solidFill>
              </a:defRPr>
            </a:lvl1pPr>
          </a:lstStyle>
          <a:p>
            <a:r>
              <a:rPr lang="en-US" dirty="0"/>
              <a:t>Click to add title</a:t>
            </a:r>
          </a:p>
        </p:txBody>
      </p:sp>
      <p:sp>
        <p:nvSpPr>
          <p:cNvPr id="8" name="Picture Placeholder 7">
            <a:extLst>
              <a:ext uri="{FF2B5EF4-FFF2-40B4-BE49-F238E27FC236}">
                <a16:creationId xmlns:a16="http://schemas.microsoft.com/office/drawing/2014/main" id="{55E12CB0-2C35-CEF5-3F43-62E8FFE9FEA2}"/>
              </a:ext>
            </a:extLst>
          </p:cNvPr>
          <p:cNvSpPr>
            <a:spLocks noGrp="1"/>
          </p:cNvSpPr>
          <p:nvPr>
            <p:ph type="pic" sz="quarter" idx="10"/>
          </p:nvPr>
        </p:nvSpPr>
        <p:spPr>
          <a:xfrm>
            <a:off x="8336103" y="305457"/>
            <a:ext cx="2847975" cy="6236208"/>
          </a:xfrm>
        </p:spPr>
        <p:txBody>
          <a:bodyPr/>
          <a:lstStyle>
            <a:lvl1pPr marL="0" indent="0" algn="ctr">
              <a:buNone/>
              <a:defRPr sz="1600"/>
            </a:lvl1pPr>
          </a:lstStyle>
          <a:p>
            <a:r>
              <a:rPr lang="en-US" dirty="0"/>
              <a:t>Click icon to add picture</a:t>
            </a:r>
          </a:p>
        </p:txBody>
      </p:sp>
      <p:sp>
        <p:nvSpPr>
          <p:cNvPr id="14" name="Slide Number Placeholder 5">
            <a:extLst>
              <a:ext uri="{FF2B5EF4-FFF2-40B4-BE49-F238E27FC236}">
                <a16:creationId xmlns:a16="http://schemas.microsoft.com/office/drawing/2014/main" id="{5C8BEA0D-8FFB-EFAC-0692-8DF5DE59745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6" name="Footer Placeholder 4">
            <a:extLst>
              <a:ext uri="{FF2B5EF4-FFF2-40B4-BE49-F238E27FC236}">
                <a16:creationId xmlns:a16="http://schemas.microsoft.com/office/drawing/2014/main" id="{70F4EEFE-BF6E-3C7A-54B6-7728A6E51F46}"/>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3" name="Date Placeholder 3">
            <a:extLst>
              <a:ext uri="{FF2B5EF4-FFF2-40B4-BE49-F238E27FC236}">
                <a16:creationId xmlns:a16="http://schemas.microsoft.com/office/drawing/2014/main" id="{B15A696F-4F73-1678-9973-0EA3B62D88B0}"/>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69CF978F-742F-4396-8C45-8D7AF4520570}" type="datetime1">
              <a:rPr lang="en-US" smtClean="0"/>
              <a:t>2/29/2024</a:t>
            </a:fld>
            <a:endParaRPr lang="en-US" dirty="0"/>
          </a:p>
        </p:txBody>
      </p:sp>
    </p:spTree>
    <p:extLst>
      <p:ext uri="{BB962C8B-B14F-4D97-AF65-F5344CB8AC3E}">
        <p14:creationId xmlns:p14="http://schemas.microsoft.com/office/powerpoint/2010/main" val="72462404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601662"/>
            <a:ext cx="10225089" cy="1251585"/>
          </a:xfrm>
          <a:prstGeom prst="rect">
            <a:avLst/>
          </a:prstGeom>
        </p:spPr>
        <p:txBody>
          <a:bodyPr anchor="ctr"/>
          <a:lstStyle>
            <a:lvl1pPr>
              <a:defRPr sz="3600" cap="all" baseline="0">
                <a:solidFill>
                  <a:schemeClr val="bg1">
                    <a:lumMod val="75000"/>
                    <a:lumOff val="25000"/>
                  </a:schemeClr>
                </a:solidFill>
              </a:defRPr>
            </a:lvl1pPr>
          </a:lstStyle>
          <a:p>
            <a:r>
              <a:rPr lang="en-US" dirty="0"/>
              <a:t>Click to add title</a:t>
            </a:r>
          </a:p>
        </p:txBody>
      </p:sp>
      <p:sp>
        <p:nvSpPr>
          <p:cNvPr id="3" name="Content Placeholder 3">
            <a:extLst>
              <a:ext uri="{FF2B5EF4-FFF2-40B4-BE49-F238E27FC236}">
                <a16:creationId xmlns:a16="http://schemas.microsoft.com/office/drawing/2014/main" id="{04B29688-DF70-05FA-D6B7-761E114D045A}"/>
              </a:ext>
            </a:extLst>
          </p:cNvPr>
          <p:cNvSpPr>
            <a:spLocks noGrp="1"/>
          </p:cNvSpPr>
          <p:nvPr>
            <p:ph sz="half" idx="2" hasCustomPrompt="1"/>
          </p:nvPr>
        </p:nvSpPr>
        <p:spPr>
          <a:xfrm>
            <a:off x="646110" y="2149929"/>
            <a:ext cx="6199724" cy="4028622"/>
          </a:xfrm>
        </p:spPr>
        <p:txBody>
          <a:bodyPr>
            <a:normAutofit/>
          </a:bodyPr>
          <a:lstStyle>
            <a:lvl1pPr marL="0" indent="0">
              <a:buClr>
                <a:schemeClr val="accent5"/>
              </a:buClr>
              <a:buSzPct val="100000"/>
              <a:buFont typeface="Arial" panose="020B0604020202020204" pitchFamily="34" charset="0"/>
              <a:buNone/>
              <a:defRPr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800">
                <a:solidFill>
                  <a:schemeClr val="bg1">
                    <a:lumMod val="75000"/>
                    <a:lumOff val="25000"/>
                  </a:schemeClr>
                </a:solidFill>
                <a:latin typeface="+mn-lt"/>
              </a:defRPr>
            </a:lvl2pPr>
            <a:lvl3pPr marL="1200150" indent="-285750">
              <a:buClr>
                <a:schemeClr val="accent5"/>
              </a:buClr>
              <a:buSzPct val="100000"/>
              <a:buFont typeface="Arial" panose="020B0604020202020204" pitchFamily="34" charset="0"/>
              <a:buChar char="•"/>
              <a:defRPr sz="1800">
                <a:solidFill>
                  <a:schemeClr val="bg1">
                    <a:lumMod val="75000"/>
                    <a:lumOff val="25000"/>
                  </a:schemeClr>
                </a:solidFill>
                <a:latin typeface="+mn-lt"/>
              </a:defRPr>
            </a:lvl3pPr>
            <a:lvl4pPr marL="1657350" indent="-285750">
              <a:buClr>
                <a:schemeClr val="accent5"/>
              </a:buClr>
              <a:buSzPct val="100000"/>
              <a:buFont typeface="Arial" panose="020B0604020202020204" pitchFamily="34" charset="0"/>
              <a:buChar char="•"/>
              <a:defRPr sz="1800">
                <a:solidFill>
                  <a:schemeClr val="bg1">
                    <a:lumMod val="75000"/>
                    <a:lumOff val="25000"/>
                  </a:schemeClr>
                </a:solidFill>
                <a:latin typeface="+mn-lt"/>
              </a:defRPr>
            </a:lvl4pPr>
            <a:lvl5pPr marL="2114550" indent="-285750">
              <a:buClr>
                <a:schemeClr val="accent5"/>
              </a:buClr>
              <a:buSzPct val="100000"/>
              <a:buFont typeface="Arial" panose="020B0604020202020204" pitchFamily="34" charset="0"/>
              <a:buChar char="•"/>
              <a:defRPr sz="18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5">
            <a:extLst>
              <a:ext uri="{FF2B5EF4-FFF2-40B4-BE49-F238E27FC236}">
                <a16:creationId xmlns:a16="http://schemas.microsoft.com/office/drawing/2014/main" id="{6594AC0E-FD4A-515B-8B99-4BDDECAD7DCA}"/>
              </a:ext>
            </a:extLst>
          </p:cNvPr>
          <p:cNvSpPr>
            <a:spLocks noGrp="1"/>
          </p:cNvSpPr>
          <p:nvPr>
            <p:ph sz="quarter" idx="4" hasCustomPrompt="1"/>
          </p:nvPr>
        </p:nvSpPr>
        <p:spPr>
          <a:xfrm>
            <a:off x="7211786" y="2149929"/>
            <a:ext cx="3659414" cy="4028622"/>
          </a:xfrm>
        </p:spPr>
        <p:txBody>
          <a:bodyPr>
            <a:normAutofit/>
          </a:bodyPr>
          <a:lstStyle>
            <a:lvl1pPr marL="342900" indent="-342900">
              <a:buClr>
                <a:schemeClr val="accent5"/>
              </a:buClr>
              <a:buSzPct val="100000"/>
              <a:buFont typeface="Arial" panose="020B0604020202020204" pitchFamily="34" charset="0"/>
              <a:buChar char="•"/>
              <a:defRPr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lide Number Placeholder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6" name="Footer Placeholder 4">
            <a:extLst>
              <a:ext uri="{FF2B5EF4-FFF2-40B4-BE49-F238E27FC236}">
                <a16:creationId xmlns:a16="http://schemas.microsoft.com/office/drawing/2014/main" id="{B36F2C45-AA33-6953-F362-70B8E58B9F30}"/>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4" name="Date Placeholder 3">
            <a:extLst>
              <a:ext uri="{FF2B5EF4-FFF2-40B4-BE49-F238E27FC236}">
                <a16:creationId xmlns:a16="http://schemas.microsoft.com/office/drawing/2014/main" id="{405F346C-9289-DAC3-4D24-EDB5A64E4DBA}"/>
              </a:ext>
            </a:extLst>
          </p:cNvPr>
          <p:cNvSpPr>
            <a:spLocks noGrp="1"/>
          </p:cNvSpPr>
          <p:nvPr>
            <p:ph type="dt" sz="half" idx="13"/>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2E0B7E05-FC20-44A1-B3B6-E1F90DDD67D7}" type="datetime1">
              <a:rPr lang="en-US" smtClean="0"/>
              <a:t>2/29/2024</a:t>
            </a:fld>
            <a:endParaRPr lang="en-US" dirty="0"/>
          </a:p>
        </p:txBody>
      </p:sp>
    </p:spTree>
    <p:extLst>
      <p:ext uri="{BB962C8B-B14F-4D97-AF65-F5344CB8AC3E}">
        <p14:creationId xmlns:p14="http://schemas.microsoft.com/office/powerpoint/2010/main" val="2091073004"/>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31BC32-6525-5D4C-65FB-434B14F17AA2}"/>
              </a:ext>
              <a:ext uri="{C183D7F6-B498-43B3-948B-1728B52AA6E4}">
                <adec:decorative xmlns:adec="http://schemas.microsoft.com/office/drawing/2017/decorative" val="1"/>
              </a:ext>
            </a:extLst>
          </p:cNvPr>
          <p:cNvPicPr>
            <a:picLocks noChangeAspect="1"/>
          </p:cNvPicPr>
          <p:nvPr userDrawn="1"/>
        </p:nvPicPr>
        <p:blipFill rotWithShape="1">
          <a:blip r:embed="rId2" cstate="screen">
            <a:alphaModFix amt="70000"/>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a:stretch/>
        </p:blipFill>
        <p:spPr>
          <a:xfrm>
            <a:off x="0" y="762000"/>
            <a:ext cx="4410126" cy="5384800"/>
          </a:xfrm>
          <a:prstGeom prst="rect">
            <a:avLst/>
          </a:prstGeom>
        </p:spPr>
      </p:pic>
      <p:pic>
        <p:nvPicPr>
          <p:cNvPr id="2" name="Graphic 1">
            <a:extLst>
              <a:ext uri="{FF2B5EF4-FFF2-40B4-BE49-F238E27FC236}">
                <a16:creationId xmlns:a16="http://schemas.microsoft.com/office/drawing/2014/main" id="{C6DDF47B-4AEC-7B71-4811-29DA88850240}"/>
              </a:ext>
              <a:ext uri="{C183D7F6-B498-43B3-948B-1728B52AA6E4}">
                <adec:decorative xmlns:adec="http://schemas.microsoft.com/office/drawing/2017/decorative" val="1"/>
              </a:ext>
            </a:extLst>
          </p:cNvPr>
          <p:cNvPicPr>
            <a:picLocks noChangeAspect="1"/>
          </p:cNvPicPr>
          <p:nvPr userDrawn="1"/>
        </p:nvPicPr>
        <p:blipFill>
          <a:blip r:embed="rId4" cstate="screen">
            <a:alphaModFix amt="50000"/>
            <a:duotone>
              <a:schemeClr val="accent5">
                <a:shade val="45000"/>
                <a:satMod val="135000"/>
              </a:schemeClr>
              <a:prstClr val="white"/>
            </a:duotone>
            <a:extLst>
              <a:ext uri="{BEBA8EAE-BF5A-486C-A8C5-ECC9F3942E4B}">
                <a14:imgProps xmlns:a14="http://schemas.microsoft.com/office/drawing/2010/main">
                  <a14:imgLayer r:embed="rId5">
                    <a14:imgEffect>
                      <a14:brightnessContrast bright="-40000" contrast="20000"/>
                    </a14:imgEffect>
                  </a14:imgLayer>
                </a14:imgProps>
              </a:ext>
              <a:ext uri="{28A0092B-C50C-407E-A947-70E740481C1C}">
                <a14:useLocalDpi xmlns:a14="http://schemas.microsoft.com/office/drawing/2010/main"/>
              </a:ext>
            </a:extLst>
          </a:blip>
          <a:srcRect/>
          <a:stretch/>
        </p:blipFill>
        <p:spPr>
          <a:xfrm>
            <a:off x="3373042" y="3991221"/>
            <a:ext cx="2156632" cy="2197100"/>
          </a:xfrm>
          <a:prstGeom prst="rect">
            <a:avLst/>
          </a:prstGeom>
        </p:spPr>
      </p:pic>
      <p:cxnSp>
        <p:nvCxnSpPr>
          <p:cNvPr id="7" name="Straight Connector 6">
            <a:extLst>
              <a:ext uri="{FF2B5EF4-FFF2-40B4-BE49-F238E27FC236}">
                <a16:creationId xmlns:a16="http://schemas.microsoft.com/office/drawing/2014/main" id="{3E19688A-41C9-E2A9-D0EB-D213ACE2380C}"/>
              </a:ext>
              <a:ext uri="{C183D7F6-B498-43B3-948B-1728B52AA6E4}">
                <adec:decorative xmlns:adec="http://schemas.microsoft.com/office/drawing/2017/decorative" val="1"/>
              </a:ext>
            </a:extLst>
          </p:cNvPr>
          <p:cNvCxnSpPr/>
          <p:nvPr userDrawn="1"/>
        </p:nvCxnSpPr>
        <p:spPr>
          <a:xfrm>
            <a:off x="11195957" y="295728"/>
            <a:ext cx="0" cy="6259437"/>
          </a:xfrm>
          <a:prstGeom prst="line">
            <a:avLst/>
          </a:prstGeom>
          <a:noFill/>
          <a:ln w="15875">
            <a:gradFill>
              <a:gsLst>
                <a:gs pos="0">
                  <a:schemeClr val="accent5"/>
                </a:gs>
                <a:gs pos="100000">
                  <a:schemeClr val="accent5">
                    <a:lumMod val="50000"/>
                  </a:schemeClr>
                </a:gs>
              </a:gsLst>
              <a:lin ang="5400000" scaled="1"/>
            </a:gradFill>
          </a:ln>
          <a:effectLst/>
        </p:spPr>
        <p:style>
          <a:lnRef idx="1">
            <a:schemeClr val="accent1"/>
          </a:lnRef>
          <a:fillRef idx="3">
            <a:schemeClr val="accent1"/>
          </a:fillRef>
          <a:effectRef idx="2">
            <a:schemeClr val="accent1"/>
          </a:effectRef>
          <a:fontRef idx="minor">
            <a:schemeClr val="lt1"/>
          </a:fontRef>
        </p:style>
      </p:cxnSp>
      <p:sp>
        <p:nvSpPr>
          <p:cNvPr id="15" name="Title 1">
            <a:extLst>
              <a:ext uri="{FF2B5EF4-FFF2-40B4-BE49-F238E27FC236}">
                <a16:creationId xmlns:a16="http://schemas.microsoft.com/office/drawing/2014/main" id="{9B9DA595-C83D-742C-5258-EA4215FD4628}"/>
              </a:ext>
            </a:extLst>
          </p:cNvPr>
          <p:cNvSpPr>
            <a:spLocks noGrp="1"/>
          </p:cNvSpPr>
          <p:nvPr>
            <p:ph type="ctrTitle" hasCustomPrompt="1"/>
          </p:nvPr>
        </p:nvSpPr>
        <p:spPr>
          <a:xfrm>
            <a:off x="5883731" y="876301"/>
            <a:ext cx="4949368" cy="3371850"/>
          </a:xfrm>
          <a:prstGeom prst="rect">
            <a:avLst/>
          </a:prstGeom>
        </p:spPr>
        <p:txBody>
          <a:bodyPr vert="horz" lIns="0" tIns="45720" rIns="91440" bIns="45720" rtlCol="0" anchor="ctr">
            <a:normAutofit/>
          </a:bodyPr>
          <a:lstStyle>
            <a:lvl1pPr>
              <a:defRPr lang="en-US" sz="4400" cap="all" baseline="0" dirty="0">
                <a:solidFill>
                  <a:schemeClr val="bg1">
                    <a:lumMod val="75000"/>
                    <a:lumOff val="25000"/>
                  </a:schemeClr>
                </a:solidFill>
              </a:defRPr>
            </a:lvl1pPr>
          </a:lstStyle>
          <a:p>
            <a:pPr lvl="0"/>
            <a:r>
              <a:rPr lang="en-US" dirty="0"/>
              <a:t>Click to add title</a:t>
            </a:r>
          </a:p>
        </p:txBody>
      </p:sp>
      <p:sp>
        <p:nvSpPr>
          <p:cNvPr id="19" name="Subtitle 2">
            <a:extLst>
              <a:ext uri="{FF2B5EF4-FFF2-40B4-BE49-F238E27FC236}">
                <a16:creationId xmlns:a16="http://schemas.microsoft.com/office/drawing/2014/main" id="{9F9E9671-EF9A-744A-ACDF-3AA17A32AE61}"/>
              </a:ext>
            </a:extLst>
          </p:cNvPr>
          <p:cNvSpPr>
            <a:spLocks noGrp="1"/>
          </p:cNvSpPr>
          <p:nvPr>
            <p:ph type="subTitle" idx="1" hasCustomPrompt="1"/>
          </p:nvPr>
        </p:nvSpPr>
        <p:spPr>
          <a:xfrm>
            <a:off x="5883732" y="4095751"/>
            <a:ext cx="4949366" cy="1993900"/>
          </a:xfrm>
        </p:spPr>
        <p:txBody>
          <a:bodyPr lIns="0" anchor="ctr"/>
          <a:lstStyle>
            <a:lvl1pPr marL="0" indent="0" algn="l">
              <a:lnSpc>
                <a:spcPct val="150000"/>
              </a:lnSpc>
              <a:buNone/>
              <a:defRPr cap="all">
                <a:solidFill>
                  <a:schemeClr val="bg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subtitle</a:t>
            </a:r>
          </a:p>
        </p:txBody>
      </p:sp>
      <p:sp>
        <p:nvSpPr>
          <p:cNvPr id="12" name="Slide Number Placeholder 5">
            <a:extLst>
              <a:ext uri="{FF2B5EF4-FFF2-40B4-BE49-F238E27FC236}">
                <a16:creationId xmlns:a16="http://schemas.microsoft.com/office/drawing/2014/main" id="{4A25345A-4332-7458-BF6E-B3EC1D4FC03E}"/>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4" name="Footer Placeholder 4">
            <a:extLst>
              <a:ext uri="{FF2B5EF4-FFF2-40B4-BE49-F238E27FC236}">
                <a16:creationId xmlns:a16="http://schemas.microsoft.com/office/drawing/2014/main" id="{7F39E534-D5FC-2E3E-1997-F7B8482B8494}"/>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3" name="Date Placeholder 3">
            <a:extLst>
              <a:ext uri="{FF2B5EF4-FFF2-40B4-BE49-F238E27FC236}">
                <a16:creationId xmlns:a16="http://schemas.microsoft.com/office/drawing/2014/main" id="{68965431-1331-1690-65D0-1537F7DDFD56}"/>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4D09747B-A127-40CC-8C3A-7A7B8E925519}" type="datetime1">
              <a:rPr lang="en-US" smtClean="0"/>
              <a:t>2/29/2024</a:t>
            </a:fld>
            <a:endParaRPr lang="en-US" dirty="0"/>
          </a:p>
        </p:txBody>
      </p:sp>
    </p:spTree>
    <p:extLst>
      <p:ext uri="{BB962C8B-B14F-4D97-AF65-F5344CB8AC3E}">
        <p14:creationId xmlns:p14="http://schemas.microsoft.com/office/powerpoint/2010/main" val="177151205"/>
      </p:ext>
    </p:extLst>
  </p:cSld>
  <p:clrMapOvr>
    <a:masterClrMapping/>
  </p:clrMapOvr>
</p:sldLayout>
</file>

<file path=ppt/slideLayouts/slideLayout1414.xml><?xml version="1.0" encoding="utf-8"?>
<p:sldLayout xmlns:a="http://schemas.openxmlformats.org/drawingml/2006/main" xmlns:r="http://schemas.openxmlformats.org/officeDocument/2006/relationships" xmlns:p="http://schemas.openxmlformats.org/presentationml/2006/main" type="titleOnly" preserve="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p:txBody>
          <a:bodyPr anchor="ctr"/>
          <a:lstStyle>
            <a:lvl1pPr>
              <a:defRPr sz="3600" cap="all" baseline="0">
                <a:solidFill>
                  <a:schemeClr val="bg1">
                    <a:lumMod val="75000"/>
                    <a:lumOff val="25000"/>
                  </a:schemeClr>
                </a:solidFill>
              </a:defRPr>
            </a:lvl1pPr>
          </a:lstStyle>
          <a:p>
            <a:r>
              <a:rPr lang="en-US" dirty="0"/>
              <a:t>Click to add title</a:t>
            </a:r>
          </a:p>
        </p:txBody>
      </p:sp>
      <p:sp>
        <p:nvSpPr>
          <p:cNvPr id="11" name="Slide Number Placeholder 5">
            <a:extLst>
              <a:ext uri="{FF2B5EF4-FFF2-40B4-BE49-F238E27FC236}">
                <a16:creationId xmlns:a16="http://schemas.microsoft.com/office/drawing/2014/main" id="{28AB64F2-0CD7-2BAB-A3C7-CCDEFB78FFA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4" name="Footer Placeholder 4">
            <a:extLst>
              <a:ext uri="{FF2B5EF4-FFF2-40B4-BE49-F238E27FC236}">
                <a16:creationId xmlns:a16="http://schemas.microsoft.com/office/drawing/2014/main" id="{5F8FA905-8C94-EAB7-38E5-5EC276ACB5E2}"/>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3" name="Date Placeholder 3">
            <a:extLst>
              <a:ext uri="{FF2B5EF4-FFF2-40B4-BE49-F238E27FC236}">
                <a16:creationId xmlns:a16="http://schemas.microsoft.com/office/drawing/2014/main" id="{DB6289E3-65FA-EFC4-103C-783A6842AE11}"/>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96F46445-B370-4073-A9E0-F381B9FBBD87}" type="datetime1">
              <a:rPr lang="en-US" smtClean="0"/>
              <a:t>2/29/2024</a:t>
            </a:fld>
            <a:endParaRPr lang="en-US" dirty="0"/>
          </a:p>
        </p:txBody>
      </p:sp>
    </p:spTree>
    <p:extLst>
      <p:ext uri="{BB962C8B-B14F-4D97-AF65-F5344CB8AC3E}">
        <p14:creationId xmlns:p14="http://schemas.microsoft.com/office/powerpoint/2010/main" val="1746054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0E0F137D-A107-4C30-1807-F4F7054E257D}"/>
              </a:ext>
              <a:ext uri="{C183D7F6-B498-43B3-948B-1728B52AA6E4}">
                <adec:decorative xmlns:adec="http://schemas.microsoft.com/office/drawing/2017/decorative" val="1"/>
              </a:ext>
            </a:extLst>
          </p:cNvPr>
          <p:cNvPicPr>
            <a:picLocks noChangeAspect="1"/>
          </p:cNvPicPr>
          <p:nvPr userDrawn="1"/>
        </p:nvPicPr>
        <p:blipFill rotWithShape="1">
          <a:blip r:embed="rId2" cstate="screen">
            <a:alphaModFix amt="35000"/>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a:ext>
            </a:extLst>
          </a:blip>
          <a:srcRect t="-3352"/>
          <a:stretch/>
        </p:blipFill>
        <p:spPr>
          <a:xfrm>
            <a:off x="6634824" y="4335877"/>
            <a:ext cx="3617025" cy="2522123"/>
          </a:xfrm>
          <a:prstGeom prst="rect">
            <a:avLst/>
          </a:prstGeom>
        </p:spPr>
      </p:pic>
      <p:pic>
        <p:nvPicPr>
          <p:cNvPr id="10" name="Graphic 9">
            <a:extLst>
              <a:ext uri="{FF2B5EF4-FFF2-40B4-BE49-F238E27FC236}">
                <a16:creationId xmlns:a16="http://schemas.microsoft.com/office/drawing/2014/main" id="{4E9B0889-CF84-D54E-684F-B32B7C32F6D8}"/>
              </a:ext>
              <a:ext uri="{C183D7F6-B498-43B3-948B-1728B52AA6E4}">
                <adec:decorative xmlns:adec="http://schemas.microsoft.com/office/drawing/2017/decorative" val="1"/>
              </a:ext>
            </a:extLst>
          </p:cNvPr>
          <p:cNvPicPr>
            <a:picLocks noChangeAspect="1"/>
          </p:cNvPicPr>
          <p:nvPr userDrawn="1"/>
        </p:nvPicPr>
        <p:blipFill rotWithShape="1">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l="12950" t="24936"/>
          <a:stretch/>
        </p:blipFill>
        <p:spPr>
          <a:xfrm>
            <a:off x="0" y="0"/>
            <a:ext cx="6136802" cy="5312533"/>
          </a:xfrm>
          <a:prstGeom prst="rect">
            <a:avLst/>
          </a:prstGeom>
        </p:spPr>
      </p:pic>
      <p:sp>
        <p:nvSpPr>
          <p:cNvPr id="2" name="Title 1"/>
          <p:cNvSpPr>
            <a:spLocks noGrp="1"/>
          </p:cNvSpPr>
          <p:nvPr>
            <p:ph type="ctrTitle" hasCustomPrompt="1"/>
          </p:nvPr>
        </p:nvSpPr>
        <p:spPr>
          <a:xfrm>
            <a:off x="1154954" y="295729"/>
            <a:ext cx="9219857" cy="5212442"/>
          </a:xfrm>
          <a:prstGeom prst="rect">
            <a:avLst/>
          </a:prstGeom>
        </p:spPr>
        <p:txBody>
          <a:bodyPr vert="horz" lIns="0" tIns="45720" rIns="91440" bIns="45720" rtlCol="0" anchor="ctr">
            <a:normAutofit/>
          </a:bodyPr>
          <a:lstStyle>
            <a:lvl1pPr>
              <a:defRPr lang="en-US" sz="7200" cap="all" baseline="0" dirty="0">
                <a:solidFill>
                  <a:schemeClr val="bg1">
                    <a:lumMod val="75000"/>
                    <a:lumOff val="25000"/>
                  </a:schemeClr>
                </a:solidFill>
              </a:defRPr>
            </a:lvl1pPr>
          </a:lstStyle>
          <a:p>
            <a:pPr lvl="0"/>
            <a:r>
              <a:rPr lang="en-US" dirty="0"/>
              <a:t>Click to add title</a:t>
            </a:r>
          </a:p>
        </p:txBody>
      </p:sp>
      <p:sp>
        <p:nvSpPr>
          <p:cNvPr id="14" name="Slide Number Placeholder 5">
            <a:extLst>
              <a:ext uri="{FF2B5EF4-FFF2-40B4-BE49-F238E27FC236}">
                <a16:creationId xmlns:a16="http://schemas.microsoft.com/office/drawing/2014/main" id="{D6AF80AB-FACE-F1B9-4849-8D42D0E99B69}"/>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4" name="Footer Placeholder 4">
            <a:extLst>
              <a:ext uri="{FF2B5EF4-FFF2-40B4-BE49-F238E27FC236}">
                <a16:creationId xmlns:a16="http://schemas.microsoft.com/office/drawing/2014/main" id="{7B1614F1-AC58-23AB-10D3-AD1A2DB4EC2C}"/>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3" name="Date Placeholder 3">
            <a:extLst>
              <a:ext uri="{FF2B5EF4-FFF2-40B4-BE49-F238E27FC236}">
                <a16:creationId xmlns:a16="http://schemas.microsoft.com/office/drawing/2014/main" id="{6BB60D03-E48F-E1A2-990A-3597EB2D6BAB}"/>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008C049B-BC0B-4B08-98F2-2F28A95589EF}" type="datetime1">
              <a:rPr lang="en-US" smtClean="0"/>
              <a:t>2/29/2024</a:t>
            </a:fld>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0327" y="1063416"/>
            <a:ext cx="5393901" cy="1717884"/>
          </a:xfrm>
          <a:prstGeom prst="rect">
            <a:avLst/>
          </a:prstGeom>
        </p:spPr>
        <p:txBody>
          <a:bodyPr anchor="t"/>
          <a:lstStyle>
            <a:lvl1pPr algn="l">
              <a:lnSpc>
                <a:spcPct val="80000"/>
              </a:lnSpc>
              <a:defRPr sz="3600" b="0" cap="all" baseline="0">
                <a:solidFill>
                  <a:schemeClr val="bg1">
                    <a:lumMod val="75000"/>
                    <a:lumOff val="25000"/>
                  </a:schemeClr>
                </a:solidFill>
              </a:defRPr>
            </a:lvl1pPr>
          </a:lstStyle>
          <a:p>
            <a:r>
              <a:rPr lang="en-US" dirty="0"/>
              <a:t>Click to add title</a:t>
            </a:r>
          </a:p>
        </p:txBody>
      </p:sp>
      <p:sp>
        <p:nvSpPr>
          <p:cNvPr id="4" name="Text Placeholder 3"/>
          <p:cNvSpPr>
            <a:spLocks noGrp="1"/>
          </p:cNvSpPr>
          <p:nvPr>
            <p:ph type="body" sz="half" idx="2" hasCustomPrompt="1"/>
          </p:nvPr>
        </p:nvSpPr>
        <p:spPr>
          <a:xfrm>
            <a:off x="680328" y="3048000"/>
            <a:ext cx="5415672" cy="2681600"/>
          </a:xfrm>
        </p:spPr>
        <p:txBody>
          <a:bodyPr anchor="b">
            <a:normAutofit/>
          </a:bodyPr>
          <a:lstStyle>
            <a:lvl1pPr marL="0" indent="0">
              <a:lnSpc>
                <a:spcPct val="100000"/>
              </a:lnSpc>
              <a:spcAft>
                <a:spcPts val="1200"/>
              </a:spcAft>
              <a:buClr>
                <a:schemeClr val="tx1"/>
              </a:buClr>
              <a:buFont typeface="Arial" panose="020B0604020202020204" pitchFamily="34" charset="0"/>
              <a:buNone/>
              <a:defRPr sz="2000" cap="all" baseline="0">
                <a:solidFill>
                  <a:schemeClr val="bg1">
                    <a:lumMod val="75000"/>
                    <a:lumOff val="25000"/>
                  </a:schemeClr>
                </a:solidFill>
                <a:latin typeface="+mj-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subtitle</a:t>
            </a:r>
          </a:p>
        </p:txBody>
      </p:sp>
      <p:sp>
        <p:nvSpPr>
          <p:cNvPr id="5" name="Picture Placeholder 7">
            <a:extLst>
              <a:ext uri="{FF2B5EF4-FFF2-40B4-BE49-F238E27FC236}">
                <a16:creationId xmlns:a16="http://schemas.microsoft.com/office/drawing/2014/main" id="{DD6F9074-1B4E-5E8C-9535-C9F3DBCB0EAC}"/>
              </a:ext>
            </a:extLst>
          </p:cNvPr>
          <p:cNvSpPr>
            <a:spLocks noGrp="1"/>
          </p:cNvSpPr>
          <p:nvPr>
            <p:ph type="pic" sz="quarter" idx="11"/>
          </p:nvPr>
        </p:nvSpPr>
        <p:spPr>
          <a:xfrm>
            <a:off x="6411688" y="1063415"/>
            <a:ext cx="3932462" cy="4666185"/>
          </a:xfrm>
          <a:ln w="19050">
            <a:solidFill>
              <a:schemeClr val="accent5"/>
            </a:solidFill>
          </a:ln>
        </p:spPr>
        <p:txBody>
          <a:bodyPr/>
          <a:lstStyle>
            <a:lvl1pPr marL="0" indent="0" algn="ctr">
              <a:buNone/>
              <a:defRPr sz="1600"/>
            </a:lvl1pPr>
          </a:lstStyle>
          <a:p>
            <a:r>
              <a:rPr lang="en-US" dirty="0"/>
              <a:t>Click icon to add picture</a:t>
            </a:r>
          </a:p>
        </p:txBody>
      </p:sp>
      <p:sp>
        <p:nvSpPr>
          <p:cNvPr id="12" name="Slide Number Placeholder 5">
            <a:extLst>
              <a:ext uri="{FF2B5EF4-FFF2-40B4-BE49-F238E27FC236}">
                <a16:creationId xmlns:a16="http://schemas.microsoft.com/office/drawing/2014/main" id="{8E6962B4-C5C1-2C06-CDBB-3A833613ED19}"/>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7" name="Footer Placeholder 4">
            <a:extLst>
              <a:ext uri="{FF2B5EF4-FFF2-40B4-BE49-F238E27FC236}">
                <a16:creationId xmlns:a16="http://schemas.microsoft.com/office/drawing/2014/main" id="{6D0720ED-19EE-CA87-F4E1-BEB718D2D994}"/>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6" name="Date Placeholder 3">
            <a:extLst>
              <a:ext uri="{FF2B5EF4-FFF2-40B4-BE49-F238E27FC236}">
                <a16:creationId xmlns:a16="http://schemas.microsoft.com/office/drawing/2014/main" id="{AAABE175-2F64-B079-5725-D1B3F6E71D4F}"/>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F8DF0A98-853B-482C-B32A-A0B2FBEDB08A}" type="datetime1">
              <a:rPr lang="en-US" smtClean="0"/>
              <a:t>2/29/2024</a:t>
            </a:fld>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Title + Subtitl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42B6A54-B30C-D556-D0DE-A74838C4B241}"/>
              </a:ext>
            </a:extLst>
          </p:cNvPr>
          <p:cNvPicPr>
            <a:picLocks noChangeAspect="1"/>
          </p:cNvPicPr>
          <p:nvPr userDrawn="1"/>
        </p:nvPicPr>
        <p:blipFill>
          <a:blip r:embed="rId2"/>
          <a:stretch>
            <a:fillRect/>
          </a:stretch>
        </p:blipFill>
        <p:spPr>
          <a:xfrm>
            <a:off x="0" y="1115070"/>
            <a:ext cx="9888569" cy="5742930"/>
          </a:xfrm>
          <a:prstGeom prst="rect">
            <a:avLst/>
          </a:prstGeom>
        </p:spPr>
      </p:pic>
      <p:sp>
        <p:nvSpPr>
          <p:cNvPr id="2" name="Title 1"/>
          <p:cNvSpPr>
            <a:spLocks noGrp="1"/>
          </p:cNvSpPr>
          <p:nvPr>
            <p:ph type="title" hasCustomPrompt="1"/>
          </p:nvPr>
        </p:nvSpPr>
        <p:spPr>
          <a:xfrm>
            <a:off x="1154956" y="898072"/>
            <a:ext cx="8825657" cy="4174584"/>
          </a:xfrm>
          <a:prstGeom prst="rect">
            <a:avLst/>
          </a:prstGeom>
        </p:spPr>
        <p:txBody>
          <a:bodyPr anchor="b"/>
          <a:lstStyle>
            <a:lvl1pPr algn="l">
              <a:defRPr sz="6000" b="0" cap="all" baseline="0">
                <a:solidFill>
                  <a:schemeClr val="bg1">
                    <a:lumMod val="75000"/>
                    <a:lumOff val="25000"/>
                  </a:schemeClr>
                </a:solidFill>
              </a:defRPr>
            </a:lvl1pPr>
          </a:lstStyle>
          <a:p>
            <a:r>
              <a:rPr lang="en-US" dirty="0"/>
              <a:t>Click to add title</a:t>
            </a:r>
          </a:p>
        </p:txBody>
      </p:sp>
      <p:sp>
        <p:nvSpPr>
          <p:cNvPr id="3" name="Text Placeholder 2"/>
          <p:cNvSpPr>
            <a:spLocks noGrp="1"/>
          </p:cNvSpPr>
          <p:nvPr>
            <p:ph type="body" idx="1" hasCustomPrompt="1"/>
          </p:nvPr>
        </p:nvSpPr>
        <p:spPr>
          <a:xfrm>
            <a:off x="1154955" y="5273202"/>
            <a:ext cx="8825658" cy="530697"/>
          </a:xfrm>
        </p:spPr>
        <p:txBody>
          <a:bodyPr anchor="ctr"/>
          <a:lstStyle>
            <a:lvl1pPr marL="0" indent="0" algn="l">
              <a:buNone/>
              <a:defRPr sz="2000" cap="all">
                <a:solidFill>
                  <a:schemeClr val="bg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add subtitle</a:t>
            </a:r>
          </a:p>
        </p:txBody>
      </p:sp>
      <p:sp>
        <p:nvSpPr>
          <p:cNvPr id="14" name="Slide Number Placeholder 5">
            <a:extLst>
              <a:ext uri="{FF2B5EF4-FFF2-40B4-BE49-F238E27FC236}">
                <a16:creationId xmlns:a16="http://schemas.microsoft.com/office/drawing/2014/main" id="{5C8BEA0D-8FFB-EFAC-0692-8DF5DE59745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5" name="Footer Placeholder 4">
            <a:extLst>
              <a:ext uri="{FF2B5EF4-FFF2-40B4-BE49-F238E27FC236}">
                <a16:creationId xmlns:a16="http://schemas.microsoft.com/office/drawing/2014/main" id="{3BE487BC-BC8A-54BD-C419-2D05ED6AA7B9}"/>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4" name="Date Placeholder 3">
            <a:extLst>
              <a:ext uri="{FF2B5EF4-FFF2-40B4-BE49-F238E27FC236}">
                <a16:creationId xmlns:a16="http://schemas.microsoft.com/office/drawing/2014/main" id="{0B076BF7-B63F-0888-5F54-CD72867FB3A1}"/>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26E76206-B91F-4CF6-9C9E-5D7AE9457F28}" type="datetime1">
              <a:rPr lang="en-US" smtClean="0"/>
              <a:t>2/29/2024</a:t>
            </a:fld>
            <a:endParaRPr lang="en-US" dirty="0"/>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Introduction 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1D9EB9-82A1-C618-9290-18D7FE005ADA}"/>
              </a:ext>
            </a:extLst>
          </p:cNvPr>
          <p:cNvPicPr>
            <a:picLocks noChangeAspect="1"/>
          </p:cNvPicPr>
          <p:nvPr userDrawn="1"/>
        </p:nvPicPr>
        <p:blipFill>
          <a:blip r:embed="rId2"/>
          <a:stretch>
            <a:fillRect/>
          </a:stretch>
        </p:blipFill>
        <p:spPr>
          <a:xfrm>
            <a:off x="753210" y="0"/>
            <a:ext cx="10685580" cy="6858000"/>
          </a:xfrm>
          <a:prstGeom prst="rect">
            <a:avLst/>
          </a:prstGeom>
        </p:spPr>
      </p:pic>
      <p:sp>
        <p:nvSpPr>
          <p:cNvPr id="2" name="Title 1"/>
          <p:cNvSpPr>
            <a:spLocks noGrp="1"/>
          </p:cNvSpPr>
          <p:nvPr>
            <p:ph type="title" hasCustomPrompt="1"/>
          </p:nvPr>
        </p:nvSpPr>
        <p:spPr>
          <a:xfrm>
            <a:off x="671255" y="854528"/>
            <a:ext cx="9309359" cy="1653180"/>
          </a:xfrm>
          <a:prstGeom prst="rect">
            <a:avLst/>
          </a:prstGeom>
        </p:spPr>
        <p:txBody>
          <a:bodyPr anchor="b"/>
          <a:lstStyle>
            <a:lvl1pPr algn="l">
              <a:defRPr sz="3600" b="0" cap="all" baseline="0">
                <a:solidFill>
                  <a:schemeClr val="bg1">
                    <a:lumMod val="75000"/>
                    <a:lumOff val="25000"/>
                  </a:schemeClr>
                </a:solidFill>
              </a:defRPr>
            </a:lvl1pPr>
          </a:lstStyle>
          <a:p>
            <a:r>
              <a:rPr lang="en-US" dirty="0"/>
              <a:t>Click to add title</a:t>
            </a:r>
          </a:p>
        </p:txBody>
      </p:sp>
      <p:sp>
        <p:nvSpPr>
          <p:cNvPr id="8" name="Content Placeholder 7">
            <a:extLst>
              <a:ext uri="{FF2B5EF4-FFF2-40B4-BE49-F238E27FC236}">
                <a16:creationId xmlns:a16="http://schemas.microsoft.com/office/drawing/2014/main" id="{148E7A19-538F-105E-346C-E5F13C4F28D7}"/>
              </a:ext>
            </a:extLst>
          </p:cNvPr>
          <p:cNvSpPr>
            <a:spLocks noGrp="1"/>
          </p:cNvSpPr>
          <p:nvPr>
            <p:ph sz="quarter" idx="10" hasCustomPrompt="1"/>
          </p:nvPr>
        </p:nvSpPr>
        <p:spPr>
          <a:xfrm>
            <a:off x="671513" y="2754313"/>
            <a:ext cx="8281987" cy="3704853"/>
          </a:xfrm>
        </p:spPr>
        <p:txBody>
          <a:bodyPr/>
          <a:lstStyle>
            <a:lvl1pPr marL="0" indent="0">
              <a:buClr>
                <a:schemeClr val="accent5"/>
              </a:buClr>
              <a:buFont typeface="Arial" panose="020B0604020202020204" pitchFamily="34" charset="0"/>
              <a:buNone/>
              <a:defRPr sz="1800">
                <a:latin typeface="+mn-lt"/>
              </a:defRPr>
            </a:lvl1pPr>
            <a:lvl2pPr marL="742950" indent="-285750">
              <a:buClr>
                <a:schemeClr val="accent5"/>
              </a:buClr>
              <a:buFont typeface="Arial" panose="020B0604020202020204" pitchFamily="34" charset="0"/>
              <a:buChar char="•"/>
              <a:defRPr sz="1600">
                <a:latin typeface="+mn-lt"/>
              </a:defRPr>
            </a:lvl2pPr>
            <a:lvl3pPr marL="1200150" indent="-285750">
              <a:buClr>
                <a:schemeClr val="accent5"/>
              </a:buClr>
              <a:buFont typeface="Arial" panose="020B0604020202020204" pitchFamily="34" charset="0"/>
              <a:buChar char="•"/>
              <a:defRPr sz="1400">
                <a:latin typeface="+mn-lt"/>
              </a:defRPr>
            </a:lvl3pPr>
            <a:lvl4pPr marL="1543050" indent="-171450">
              <a:buClr>
                <a:schemeClr val="accent5"/>
              </a:buClr>
              <a:buFont typeface="Arial" panose="020B0604020202020204" pitchFamily="34" charset="0"/>
              <a:buChar char="•"/>
              <a:defRPr sz="1200">
                <a:latin typeface="+mn-lt"/>
              </a:defRPr>
            </a:lvl4pPr>
            <a:lvl5pPr marL="2000250" indent="-171450">
              <a:buClr>
                <a:schemeClr val="accent5"/>
              </a:buClr>
              <a:buFont typeface="Arial" panose="020B0604020202020204" pitchFamily="34" charset="0"/>
              <a:buChar char="•"/>
              <a:defRPr sz="1200">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Slide Number Placeholder 5">
            <a:extLst>
              <a:ext uri="{FF2B5EF4-FFF2-40B4-BE49-F238E27FC236}">
                <a16:creationId xmlns:a16="http://schemas.microsoft.com/office/drawing/2014/main" id="{D45F7BDA-B43D-4F75-1B2C-695379E05701}"/>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6" name="Footer Placeholder 4">
            <a:extLst>
              <a:ext uri="{FF2B5EF4-FFF2-40B4-BE49-F238E27FC236}">
                <a16:creationId xmlns:a16="http://schemas.microsoft.com/office/drawing/2014/main" id="{C25B1EB8-4F24-00EB-0B8F-08411FD49CCF}"/>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5" name="Date Placeholder 3">
            <a:extLst>
              <a:ext uri="{FF2B5EF4-FFF2-40B4-BE49-F238E27FC236}">
                <a16:creationId xmlns:a16="http://schemas.microsoft.com/office/drawing/2014/main" id="{5C9AE200-BA9A-95A3-1949-71A16F89FC27}"/>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EB87CC03-CB18-48B5-8067-881A2EE1B36F}" type="datetime1">
              <a:rPr lang="en-US" smtClean="0"/>
              <a:t>2/29/2024</a:t>
            </a:fld>
            <a:endParaRPr lang="en-US" dirty="0"/>
          </a:p>
        </p:txBody>
      </p:sp>
    </p:spTree>
    <p:extLst>
      <p:ext uri="{BB962C8B-B14F-4D97-AF65-F5344CB8AC3E}">
        <p14:creationId xmlns:p14="http://schemas.microsoft.com/office/powerpoint/2010/main" val="1529466542"/>
      </p:ext>
    </p:extLst>
  </p:cSld>
  <p:clrMapOvr>
    <a:masterClrMapping/>
  </p:clrMapOvr>
</p:sldLayout>
</file>

<file path=ppt/slideLayouts/slideLayout510.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pic>
        <p:nvPicPr>
          <p:cNvPr id="4" name="Graphic 6">
            <a:extLst>
              <a:ext uri="{FF2B5EF4-FFF2-40B4-BE49-F238E27FC236}">
                <a16:creationId xmlns:a16="http://schemas.microsoft.com/office/drawing/2014/main" id="{D364E0E9-423E-A1E7-E8AF-3641993CDA71}"/>
              </a:ext>
              <a:ext uri="{C183D7F6-B498-43B3-948B-1728B52AA6E4}">
                <adec:decorative xmlns:adec="http://schemas.microsoft.com/office/drawing/2017/decorative" val="1"/>
              </a:ext>
            </a:extLst>
          </p:cNvPr>
          <p:cNvPicPr>
            <a:picLocks noChangeAspect="1"/>
          </p:cNvPicPr>
          <p:nvPr userDrawn="1"/>
        </p:nvPicPr>
        <p:blipFill>
          <a:blip r:embed="rId2" cstate="screen">
            <a:alphaModFix amt="35000"/>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a:ext>
            </a:extLst>
          </a:blip>
          <a:srcRect/>
          <a:stretch/>
        </p:blipFill>
        <p:spPr>
          <a:xfrm>
            <a:off x="6767256" y="847398"/>
            <a:ext cx="2578130" cy="2590869"/>
          </a:xfrm>
          <a:prstGeom prst="rect">
            <a:avLst/>
          </a:prstGeom>
        </p:spPr>
      </p:pic>
      <p:pic>
        <p:nvPicPr>
          <p:cNvPr id="5" name="Picture 4">
            <a:extLst>
              <a:ext uri="{FF2B5EF4-FFF2-40B4-BE49-F238E27FC236}">
                <a16:creationId xmlns:a16="http://schemas.microsoft.com/office/drawing/2014/main" id="{4EFAC4E4-FABB-B671-BAE1-2B39A205F396}"/>
              </a:ext>
              <a:ext uri="{C183D7F6-B498-43B3-948B-1728B52AA6E4}">
                <adec:decorative xmlns:adec="http://schemas.microsoft.com/office/drawing/2017/decorative" val="1"/>
              </a:ext>
            </a:extLst>
          </p:cNvPr>
          <p:cNvPicPr>
            <a:picLocks noChangeAspect="1"/>
          </p:cNvPicPr>
          <p:nvPr userDrawn="1"/>
        </p:nvPicPr>
        <p:blipFill rotWithShape="1">
          <a:blip r:embed="rId4" cstate="screen">
            <a:alphaModFix amt="50000"/>
            <a:duotone>
              <a:schemeClr val="accent5">
                <a:shade val="45000"/>
                <a:satMod val="135000"/>
              </a:schemeClr>
              <a:prstClr val="white"/>
            </a:duotone>
            <a:extLst>
              <a:ext uri="{BEBA8EAE-BF5A-486C-A8C5-ECC9F3942E4B}">
                <a14:imgProps xmlns:a14="http://schemas.microsoft.com/office/drawing/2010/main">
                  <a14:imgLayer r:embed="rId5">
                    <a14:imgEffect>
                      <a14:brightnessContrast bright="-40000"/>
                    </a14:imgEffect>
                  </a14:imgLayer>
                </a14:imgProps>
              </a:ext>
              <a:ext uri="{28A0092B-C50C-407E-A947-70E740481C1C}">
                <a14:useLocalDpi xmlns:a14="http://schemas.microsoft.com/office/drawing/2010/main"/>
              </a:ext>
            </a:extLst>
          </a:blip>
          <a:srcRect/>
          <a:stretch/>
        </p:blipFill>
        <p:spPr>
          <a:xfrm>
            <a:off x="0" y="0"/>
            <a:ext cx="4076700" cy="3244850"/>
          </a:xfrm>
          <a:prstGeom prst="rect">
            <a:avLst/>
          </a:prstGeom>
        </p:spPr>
      </p:pic>
      <p:pic>
        <p:nvPicPr>
          <p:cNvPr id="6" name="Picture 5">
            <a:extLst>
              <a:ext uri="{FF2B5EF4-FFF2-40B4-BE49-F238E27FC236}">
                <a16:creationId xmlns:a16="http://schemas.microsoft.com/office/drawing/2014/main" id="{DD4D362D-3D74-9753-19E0-60569A7EA75D}"/>
              </a:ext>
              <a:ext uri="{C183D7F6-B498-43B3-948B-1728B52AA6E4}">
                <adec:decorative xmlns:adec="http://schemas.microsoft.com/office/drawing/2017/decorative" val="1"/>
              </a:ext>
            </a:extLst>
          </p:cNvPr>
          <p:cNvPicPr>
            <a:picLocks noChangeAspect="1"/>
          </p:cNvPicPr>
          <p:nvPr userDrawn="1"/>
        </p:nvPicPr>
        <p:blipFill rotWithShape="1">
          <a:blip r:embed="rId6" cstate="screen">
            <a:alphaModFix amt="70000"/>
            <a:duotone>
              <a:schemeClr val="accent5">
                <a:shade val="45000"/>
                <a:satMod val="135000"/>
              </a:schemeClr>
              <a:prstClr val="white"/>
            </a:duotone>
            <a:extLst>
              <a:ext uri="{BEBA8EAE-BF5A-486C-A8C5-ECC9F3942E4B}">
                <a14:imgProps xmlns:a14="http://schemas.microsoft.com/office/drawing/2010/main">
                  <a14:imgLayer r:embed="rId7">
                    <a14:imgEffect>
                      <a14:brightnessContrast bright="-40000" contrast="40000"/>
                    </a14:imgEffect>
                  </a14:imgLayer>
                </a14:imgProps>
              </a:ext>
              <a:ext uri="{28A0092B-C50C-407E-A947-70E740481C1C}">
                <a14:useLocalDpi xmlns:a14="http://schemas.microsoft.com/office/drawing/2010/main"/>
              </a:ext>
            </a:extLst>
          </a:blip>
          <a:srcRect/>
          <a:stretch/>
        </p:blipFill>
        <p:spPr>
          <a:xfrm>
            <a:off x="8561614" y="5267294"/>
            <a:ext cx="1794306" cy="1590706"/>
          </a:xfrm>
          <a:prstGeom prst="rect">
            <a:avLst/>
          </a:prstGeom>
        </p:spPr>
      </p:pic>
      <p:sp>
        <p:nvSpPr>
          <p:cNvPr id="2" name="Title 1"/>
          <p:cNvSpPr>
            <a:spLocks noGrp="1"/>
          </p:cNvSpPr>
          <p:nvPr>
            <p:ph type="title" hasCustomPrompt="1"/>
          </p:nvPr>
        </p:nvSpPr>
        <p:spPr>
          <a:xfrm>
            <a:off x="1154956" y="1063416"/>
            <a:ext cx="8825657" cy="4009239"/>
          </a:xfrm>
          <a:prstGeom prst="rect">
            <a:avLst/>
          </a:prstGeom>
        </p:spPr>
        <p:txBody>
          <a:bodyPr anchor="b"/>
          <a:lstStyle>
            <a:lvl1pPr algn="l">
              <a:defRPr sz="6000" b="0" cap="all" baseline="0">
                <a:solidFill>
                  <a:schemeClr val="bg1">
                    <a:lumMod val="75000"/>
                    <a:lumOff val="25000"/>
                  </a:schemeClr>
                </a:solidFill>
              </a:defRPr>
            </a:lvl1pPr>
          </a:lstStyle>
          <a:p>
            <a:r>
              <a:rPr lang="en-US" dirty="0"/>
              <a:t>Click to add title</a:t>
            </a:r>
          </a:p>
        </p:txBody>
      </p:sp>
      <p:sp>
        <p:nvSpPr>
          <p:cNvPr id="3" name="Text Placeholder 2"/>
          <p:cNvSpPr>
            <a:spLocks noGrp="1"/>
          </p:cNvSpPr>
          <p:nvPr>
            <p:ph type="body" idx="1" hasCustomPrompt="1"/>
          </p:nvPr>
        </p:nvSpPr>
        <p:spPr>
          <a:xfrm>
            <a:off x="1154955" y="5273202"/>
            <a:ext cx="8825658" cy="530697"/>
          </a:xfrm>
        </p:spPr>
        <p:txBody>
          <a:bodyPr anchor="ctr"/>
          <a:lstStyle>
            <a:lvl1pPr marL="0" indent="0" algn="l">
              <a:buNone/>
              <a:defRPr sz="2000" cap="all">
                <a:solidFill>
                  <a:schemeClr val="bg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add subtitle</a:t>
            </a:r>
          </a:p>
        </p:txBody>
      </p:sp>
      <p:sp>
        <p:nvSpPr>
          <p:cNvPr id="14" name="Slide Number Placeholder 5">
            <a:extLst>
              <a:ext uri="{FF2B5EF4-FFF2-40B4-BE49-F238E27FC236}">
                <a16:creationId xmlns:a16="http://schemas.microsoft.com/office/drawing/2014/main" id="{5C8BEA0D-8FFB-EFAC-0692-8DF5DE59745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9" name="Footer Placeholder 4">
            <a:extLst>
              <a:ext uri="{FF2B5EF4-FFF2-40B4-BE49-F238E27FC236}">
                <a16:creationId xmlns:a16="http://schemas.microsoft.com/office/drawing/2014/main" id="{86D8D262-64DE-D942-D418-1876799423F2}"/>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8" name="Date Placeholder 3">
            <a:extLst>
              <a:ext uri="{FF2B5EF4-FFF2-40B4-BE49-F238E27FC236}">
                <a16:creationId xmlns:a16="http://schemas.microsoft.com/office/drawing/2014/main" id="{B70F63B5-8303-CB73-3AF8-1FED6C8CBA16}"/>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D5D03B46-D230-4B37-BD92-6E2DBC47B36E}" type="datetime1">
              <a:rPr lang="en-US" smtClean="0"/>
              <a:t>2/29/2024</a:t>
            </a:fld>
            <a:endParaRPr lang="en-US" dirty="0"/>
          </a:p>
        </p:txBody>
      </p:sp>
    </p:spTree>
    <p:extLst>
      <p:ext uri="{BB962C8B-B14F-4D97-AF65-F5344CB8AC3E}">
        <p14:creationId xmlns:p14="http://schemas.microsoft.com/office/powerpoint/2010/main" val="276367183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601662"/>
            <a:ext cx="10225089" cy="1251585"/>
          </a:xfrm>
          <a:prstGeom prst="rect">
            <a:avLst/>
          </a:prstGeom>
        </p:spPr>
        <p:txBody>
          <a:bodyPr anchor="ctr"/>
          <a:lstStyle>
            <a:lvl1pPr>
              <a:defRPr sz="3600" cap="all" baseline="0">
                <a:solidFill>
                  <a:schemeClr val="bg1">
                    <a:lumMod val="75000"/>
                    <a:lumOff val="25000"/>
                  </a:schemeClr>
                </a:solidFill>
              </a:defRPr>
            </a:lvl1pPr>
          </a:lstStyle>
          <a:p>
            <a:r>
              <a:rPr lang="en-US" dirty="0"/>
              <a:t>Click to add title</a:t>
            </a:r>
          </a:p>
        </p:txBody>
      </p:sp>
      <p:sp>
        <p:nvSpPr>
          <p:cNvPr id="6" name="Content Placeholder 5"/>
          <p:cNvSpPr>
            <a:spLocks noGrp="1"/>
          </p:cNvSpPr>
          <p:nvPr>
            <p:ph sz="quarter" idx="4" hasCustomPrompt="1"/>
          </p:nvPr>
        </p:nvSpPr>
        <p:spPr>
          <a:xfrm>
            <a:off x="646111" y="2256937"/>
            <a:ext cx="10225090" cy="1612934"/>
          </a:xfrm>
        </p:spPr>
        <p:txBody>
          <a:bodyPr>
            <a:normAutofit/>
          </a:bodyPr>
          <a:lstStyle>
            <a:lvl1pPr marL="0" indent="0">
              <a:buClr>
                <a:schemeClr val="accent5"/>
              </a:buClr>
              <a:buSzPct val="100000"/>
              <a:buFont typeface="Arial" panose="020B0604020202020204" pitchFamily="34" charset="0"/>
              <a:buNone/>
              <a:defRPr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5pPr>
            <a:lvl6pPr>
              <a:defRPr sz="1200"/>
            </a:lvl6pPr>
            <a:lvl7pPr>
              <a:defRPr sz="1200"/>
            </a:lvl7pPr>
            <a:lvl8pPr>
              <a:defRPr sz="1200"/>
            </a:lvl8pPr>
            <a:lvl9pPr>
              <a:defRPr sz="1200"/>
            </a:lvl9pPr>
          </a:lstStyle>
          <a:p>
            <a:pPr marL="342900" marR="0" lvl="0" indent="-342900" algn="l" defTabSz="457200" rtl="0" eaLnBrk="1" fontAlgn="auto" latinLnBrk="0" hangingPunct="1">
              <a:lnSpc>
                <a:spcPts val="2400"/>
              </a:lnSpc>
              <a:spcBef>
                <a:spcPts val="1000"/>
              </a:spcBef>
              <a:spcAft>
                <a:spcPts val="600"/>
              </a:spcAft>
              <a:buClr>
                <a:schemeClr val="accent5"/>
              </a:buClr>
              <a:buSzPct val="100000"/>
              <a:buFont typeface="Arial" panose="020B0604020202020204" pitchFamily="34" charset="0"/>
              <a:buChar char="•"/>
              <a:tabLst/>
              <a:defRPr/>
            </a:pPr>
            <a:r>
              <a:rPr lang="en-US" dirty="0"/>
              <a:t>Click to add content</a:t>
            </a:r>
          </a:p>
          <a:p>
            <a:pPr lvl="1"/>
            <a:r>
              <a:rPr lang="en-US" dirty="0"/>
              <a:t>Second level</a:t>
            </a:r>
          </a:p>
          <a:p>
            <a:pPr lvl="2"/>
            <a:r>
              <a:rPr lang="en-US" dirty="0"/>
              <a:t>Third level</a:t>
            </a:r>
          </a:p>
        </p:txBody>
      </p:sp>
      <p:sp>
        <p:nvSpPr>
          <p:cNvPr id="4" name="Content Placeholder 3"/>
          <p:cNvSpPr>
            <a:spLocks noGrp="1"/>
          </p:cNvSpPr>
          <p:nvPr>
            <p:ph sz="half" idx="2" hasCustomPrompt="1"/>
          </p:nvPr>
        </p:nvSpPr>
        <p:spPr>
          <a:xfrm>
            <a:off x="646111" y="4370613"/>
            <a:ext cx="10225089" cy="2185829"/>
          </a:xfrm>
        </p:spPr>
        <p:txBody>
          <a:bodyPr>
            <a:normAutofit/>
          </a:bodyPr>
          <a:lstStyle>
            <a:lvl1pPr marL="342900" indent="-342900">
              <a:buClr>
                <a:schemeClr val="accent5"/>
              </a:buClr>
              <a:buSzPct val="100000"/>
              <a:buFont typeface="Arial" panose="020B0604020202020204" pitchFamily="34" charset="0"/>
              <a:buChar char="•"/>
              <a:defRPr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4" name="Slide Number Placeholder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5" name="Footer Placeholder 4">
            <a:extLst>
              <a:ext uri="{FF2B5EF4-FFF2-40B4-BE49-F238E27FC236}">
                <a16:creationId xmlns:a16="http://schemas.microsoft.com/office/drawing/2014/main" id="{74D2B015-E048-DF96-2AE2-926E178F132E}"/>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3" name="Date Placeholder 3">
            <a:extLst>
              <a:ext uri="{FF2B5EF4-FFF2-40B4-BE49-F238E27FC236}">
                <a16:creationId xmlns:a16="http://schemas.microsoft.com/office/drawing/2014/main" id="{47545F95-B059-079A-0269-07D99C073E33}"/>
              </a:ext>
            </a:extLst>
          </p:cNvPr>
          <p:cNvSpPr>
            <a:spLocks noGrp="1"/>
          </p:cNvSpPr>
          <p:nvPr>
            <p:ph type="dt" sz="half" idx="13"/>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3226CAB0-904D-44A6-8A42-971A697FA4F2}" type="datetime1">
              <a:rPr lang="en-US" smtClean="0"/>
              <a:t>2/29/2024</a:t>
            </a:fld>
            <a:endParaRPr lang="en-US" dirty="0"/>
          </a:p>
        </p:txBody>
      </p:sp>
    </p:spTree>
    <p:extLst>
      <p:ext uri="{BB962C8B-B14F-4D97-AF65-F5344CB8AC3E}">
        <p14:creationId xmlns:p14="http://schemas.microsoft.com/office/powerpoint/2010/main" val="67204064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 Content + Picture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4922" y="1063415"/>
            <a:ext cx="5897391" cy="1971613"/>
          </a:xfrm>
          <a:prstGeom prst="rect">
            <a:avLst/>
          </a:prstGeom>
        </p:spPr>
        <p:txBody>
          <a:bodyPr lIns="0" rIns="0" anchor="t">
            <a:noAutofit/>
          </a:bodyPr>
          <a:lstStyle>
            <a:lvl1pPr algn="l">
              <a:lnSpc>
                <a:spcPct val="80000"/>
              </a:lnSpc>
              <a:defRPr sz="3600" b="0" cap="all" baseline="0">
                <a:solidFill>
                  <a:schemeClr val="bg1">
                    <a:lumMod val="75000"/>
                    <a:lumOff val="25000"/>
                  </a:schemeClr>
                </a:solidFill>
              </a:defRPr>
            </a:lvl1pPr>
          </a:lstStyle>
          <a:p>
            <a:r>
              <a:rPr lang="en-US" dirty="0"/>
              <a:t>Click to add title</a:t>
            </a:r>
          </a:p>
        </p:txBody>
      </p:sp>
      <p:sp>
        <p:nvSpPr>
          <p:cNvPr id="11" name="Content Placeholder 10">
            <a:extLst>
              <a:ext uri="{FF2B5EF4-FFF2-40B4-BE49-F238E27FC236}">
                <a16:creationId xmlns:a16="http://schemas.microsoft.com/office/drawing/2014/main" id="{956572C7-BE6B-5F13-DC52-EDC4CE8F41D8}"/>
              </a:ext>
            </a:extLst>
          </p:cNvPr>
          <p:cNvSpPr>
            <a:spLocks noGrp="1"/>
          </p:cNvSpPr>
          <p:nvPr>
            <p:ph sz="quarter" idx="12" hasCustomPrompt="1"/>
          </p:nvPr>
        </p:nvSpPr>
        <p:spPr>
          <a:xfrm>
            <a:off x="644525" y="3035029"/>
            <a:ext cx="5897563" cy="2759345"/>
          </a:xfrm>
        </p:spPr>
        <p:txBody>
          <a:bodyPr anchor="b"/>
          <a:lstStyle>
            <a:lvl1pPr marL="283464" indent="-283464">
              <a:buClr>
                <a:schemeClr val="accent5"/>
              </a:buClr>
              <a:defRPr sz="1800">
                <a:latin typeface="+mn-lt"/>
              </a:defRPr>
            </a:lvl1pPr>
            <a:lvl2pPr>
              <a:buClr>
                <a:schemeClr val="accent5"/>
              </a:buClr>
              <a:defRPr sz="1600">
                <a:latin typeface="+mn-lt"/>
              </a:defRPr>
            </a:lvl2pPr>
            <a:lvl3pPr>
              <a:buClr>
                <a:schemeClr val="accent5"/>
              </a:buClr>
              <a:defRPr sz="1400">
                <a:latin typeface="+mn-lt"/>
              </a:defRPr>
            </a:lvl3pPr>
            <a:lvl4pPr>
              <a:buClr>
                <a:schemeClr val="accent5"/>
              </a:buClr>
              <a:defRPr sz="1200">
                <a:latin typeface="+mn-lt"/>
              </a:defRPr>
            </a:lvl4pPr>
            <a:lvl5pPr>
              <a:buClr>
                <a:schemeClr val="accent5"/>
              </a:buClr>
              <a:defRPr sz="1200">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934F55F0-22D4-40B0-49A9-AB4AF26B6587}"/>
              </a:ext>
            </a:extLst>
          </p:cNvPr>
          <p:cNvSpPr>
            <a:spLocks noGrp="1"/>
          </p:cNvSpPr>
          <p:nvPr>
            <p:ph type="pic" sz="quarter" idx="11"/>
          </p:nvPr>
        </p:nvSpPr>
        <p:spPr>
          <a:xfrm>
            <a:off x="7032625" y="1063625"/>
            <a:ext cx="3824288" cy="4730750"/>
          </a:xfrm>
          <a:ln w="19050">
            <a:solidFill>
              <a:schemeClr val="accent5"/>
            </a:solidFill>
          </a:ln>
        </p:spPr>
        <p:txBody>
          <a:bodyPr/>
          <a:lstStyle>
            <a:lvl1pPr marL="0" indent="0" algn="ctr">
              <a:buNone/>
              <a:defRPr sz="1800"/>
            </a:lvl1pPr>
          </a:lstStyle>
          <a:p>
            <a:r>
              <a:rPr lang="en-US" dirty="0"/>
              <a:t>Click icon to add picture</a:t>
            </a:r>
          </a:p>
        </p:txBody>
      </p:sp>
      <p:sp>
        <p:nvSpPr>
          <p:cNvPr id="9" name="Slide Number Placeholder 5">
            <a:extLst>
              <a:ext uri="{FF2B5EF4-FFF2-40B4-BE49-F238E27FC236}">
                <a16:creationId xmlns:a16="http://schemas.microsoft.com/office/drawing/2014/main" id="{F8699564-CACA-76F2-01D1-D84D99A683E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5" name="Footer Placeholder 4">
            <a:extLst>
              <a:ext uri="{FF2B5EF4-FFF2-40B4-BE49-F238E27FC236}">
                <a16:creationId xmlns:a16="http://schemas.microsoft.com/office/drawing/2014/main" id="{B2218FAB-ACF2-EAE6-83C7-5D92BAE57ECD}"/>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3" name="Date Placeholder 3">
            <a:extLst>
              <a:ext uri="{FF2B5EF4-FFF2-40B4-BE49-F238E27FC236}">
                <a16:creationId xmlns:a16="http://schemas.microsoft.com/office/drawing/2014/main" id="{C697C765-F4EE-7492-92E7-E22B8E9CCAE7}"/>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131D29BA-018B-4A78-950B-75527D399E98}" type="datetime1">
              <a:rPr lang="en-US" smtClean="0"/>
              <a:t>2/29/2024</a:t>
            </a:fld>
            <a:endParaRPr lang="en-US" dirty="0"/>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s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601662"/>
            <a:ext cx="10225089" cy="1251585"/>
          </a:xfrm>
          <a:prstGeom prst="rect">
            <a:avLst/>
          </a:prstGeom>
        </p:spPr>
        <p:txBody>
          <a:bodyPr anchor="ctr"/>
          <a:lstStyle>
            <a:lvl1pPr>
              <a:defRPr sz="3600" cap="all" baseline="0">
                <a:solidFill>
                  <a:schemeClr val="bg1">
                    <a:lumMod val="75000"/>
                    <a:lumOff val="25000"/>
                  </a:schemeClr>
                </a:solidFill>
              </a:defRPr>
            </a:lvl1pPr>
          </a:lstStyle>
          <a:p>
            <a:r>
              <a:rPr lang="en-US" dirty="0"/>
              <a:t>Click to add title</a:t>
            </a:r>
          </a:p>
        </p:txBody>
      </p:sp>
      <p:sp>
        <p:nvSpPr>
          <p:cNvPr id="6" name="Content Placeholder 5"/>
          <p:cNvSpPr>
            <a:spLocks noGrp="1"/>
          </p:cNvSpPr>
          <p:nvPr>
            <p:ph sz="quarter" idx="4" hasCustomPrompt="1"/>
          </p:nvPr>
        </p:nvSpPr>
        <p:spPr>
          <a:xfrm>
            <a:off x="646111" y="2149928"/>
            <a:ext cx="4926096" cy="4028585"/>
          </a:xfrm>
        </p:spPr>
        <p:txBody>
          <a:bodyPr>
            <a:normAutofit/>
          </a:bodyPr>
          <a:lstStyle>
            <a:lvl1pPr marL="0" indent="0">
              <a:buClr>
                <a:schemeClr val="accent5"/>
              </a:buClr>
              <a:buSzPct val="100000"/>
              <a:buFont typeface="Arial" panose="020B0604020202020204" pitchFamily="34" charset="0"/>
              <a:buNone/>
              <a:defRPr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5pPr>
            <a:lvl6pPr>
              <a:defRPr sz="1200"/>
            </a:lvl6pPr>
            <a:lvl7pPr>
              <a:defRPr sz="1200"/>
            </a:lvl7pPr>
            <a:lvl8pPr>
              <a:defRPr sz="1200"/>
            </a:lvl8pPr>
            <a:lvl9pPr>
              <a:defRPr sz="1200"/>
            </a:lvl9pPr>
          </a:lstStyle>
          <a:p>
            <a:pPr marL="342900" marR="0" lvl="0" indent="-342900" algn="l" defTabSz="457200" rtl="0" eaLnBrk="1" fontAlgn="auto" latinLnBrk="0" hangingPunct="1">
              <a:lnSpc>
                <a:spcPts val="2400"/>
              </a:lnSpc>
              <a:spcBef>
                <a:spcPts val="1000"/>
              </a:spcBef>
              <a:spcAft>
                <a:spcPts val="600"/>
              </a:spcAft>
              <a:buClr>
                <a:schemeClr val="accent5"/>
              </a:buClr>
              <a:buSzPct val="100000"/>
              <a:buFont typeface="Arial" panose="020B0604020202020204" pitchFamily="34" charset="0"/>
              <a:buChar char="•"/>
              <a:tabLst/>
              <a:defRPr/>
            </a:pPr>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5945103" y="2149892"/>
            <a:ext cx="4926097" cy="4028622"/>
          </a:xfrm>
        </p:spPr>
        <p:txBody>
          <a:bodyPr>
            <a:normAutofit/>
          </a:bodyPr>
          <a:lstStyle>
            <a:lvl1pPr marL="342900" indent="-342900">
              <a:buClr>
                <a:schemeClr val="accent5"/>
              </a:buClr>
              <a:buSzPct val="100000"/>
              <a:buFont typeface="Arial" panose="020B0604020202020204" pitchFamily="34" charset="0"/>
              <a:buChar char="•"/>
              <a:defRPr sz="18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8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8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lide Number Placeholder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5" name="Footer Placeholder 4">
            <a:extLst>
              <a:ext uri="{FF2B5EF4-FFF2-40B4-BE49-F238E27FC236}">
                <a16:creationId xmlns:a16="http://schemas.microsoft.com/office/drawing/2014/main" id="{74D2B015-E048-DF96-2AE2-926E178F132E}"/>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3" name="Date Placeholder 3">
            <a:extLst>
              <a:ext uri="{FF2B5EF4-FFF2-40B4-BE49-F238E27FC236}">
                <a16:creationId xmlns:a16="http://schemas.microsoft.com/office/drawing/2014/main" id="{47545F95-B059-079A-0269-07D99C073E33}"/>
              </a:ext>
            </a:extLst>
          </p:cNvPr>
          <p:cNvSpPr>
            <a:spLocks noGrp="1"/>
          </p:cNvSpPr>
          <p:nvPr>
            <p:ph type="dt" sz="half" idx="13"/>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F9DEC7E7-8658-4432-9E89-1548FF41691A}" type="datetime1">
              <a:rPr lang="en-US" smtClean="0"/>
              <a:t>2/29/2024</a:t>
            </a:fld>
            <a:endParaRPr lang="en-US" dirty="0"/>
          </a:p>
        </p:txBody>
      </p:sp>
    </p:spTree>
    <p:extLst>
      <p:ext uri="{BB962C8B-B14F-4D97-AF65-F5344CB8AC3E}">
        <p14:creationId xmlns:p14="http://schemas.microsoft.com/office/powerpoint/2010/main" val="1223511973"/>
      </p:ext>
    </p:extLst>
  </p:cSld>
  <p:clrMapOvr>
    <a:masterClrMapping/>
  </p:clrMapOvr>
</p:sldLayout>
</file>

<file path=ppt/slideLayouts/slideLayout913.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609600"/>
            <a:ext cx="10238392" cy="1243648"/>
          </a:xfrm>
          <a:prstGeom prst="rect">
            <a:avLst/>
          </a:prstGeom>
        </p:spPr>
        <p:txBody>
          <a:bodyPr anchor="ctr"/>
          <a:lstStyle>
            <a:lvl1pPr>
              <a:defRPr sz="3600" cap="all" baseline="0">
                <a:solidFill>
                  <a:schemeClr val="bg1">
                    <a:lumMod val="75000"/>
                    <a:lumOff val="25000"/>
                  </a:schemeClr>
                </a:solidFill>
              </a:defRPr>
            </a:lvl1pPr>
          </a:lstStyle>
          <a:p>
            <a:r>
              <a:rPr lang="en-US" dirty="0"/>
              <a:t>Click to add title</a:t>
            </a:r>
          </a:p>
        </p:txBody>
      </p:sp>
      <p:sp>
        <p:nvSpPr>
          <p:cNvPr id="4" name="Text Placeholder 3">
            <a:extLst>
              <a:ext uri="{FF2B5EF4-FFF2-40B4-BE49-F238E27FC236}">
                <a16:creationId xmlns:a16="http://schemas.microsoft.com/office/drawing/2014/main" id="{156F53C0-C8E9-17B4-1C4C-1AD5D52877E7}"/>
              </a:ext>
            </a:extLst>
          </p:cNvPr>
          <p:cNvSpPr>
            <a:spLocks noGrp="1"/>
          </p:cNvSpPr>
          <p:nvPr>
            <p:ph type="body" sz="quarter" idx="15" hasCustomPrompt="1"/>
          </p:nvPr>
        </p:nvSpPr>
        <p:spPr>
          <a:xfrm>
            <a:off x="646112" y="2035175"/>
            <a:ext cx="3120346" cy="4213225"/>
          </a:xfrm>
        </p:spPr>
        <p:txBody>
          <a:bodyPr/>
          <a:lstStyle>
            <a:lvl1pPr>
              <a:buClr>
                <a:schemeClr val="accent5"/>
              </a:buClr>
              <a:defRPr sz="1800">
                <a:latin typeface="+mn-lt"/>
              </a:defRPr>
            </a:lvl1pPr>
            <a:lvl2pPr>
              <a:buClr>
                <a:schemeClr val="accent5"/>
              </a:buClr>
              <a:defRPr sz="1800">
                <a:latin typeface="+mn-lt"/>
              </a:defRPr>
            </a:lvl2pPr>
            <a:lvl3pPr>
              <a:buClr>
                <a:schemeClr val="accent5"/>
              </a:buClr>
              <a:defRPr sz="1800">
                <a:latin typeface="+mn-lt"/>
              </a:defRPr>
            </a:lvl3pPr>
            <a:lvl4pPr>
              <a:buClr>
                <a:schemeClr val="accent5"/>
              </a:buClr>
              <a:defRPr sz="1800">
                <a:latin typeface="+mn-lt"/>
              </a:defRPr>
            </a:lvl4pPr>
            <a:lvl5pPr>
              <a:buClr>
                <a:schemeClr val="accent5"/>
              </a:buClr>
              <a:defRPr sz="1800">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6">
            <a:extLst>
              <a:ext uri="{FF2B5EF4-FFF2-40B4-BE49-F238E27FC236}">
                <a16:creationId xmlns:a16="http://schemas.microsoft.com/office/drawing/2014/main" id="{8203FD85-4B08-E583-F5AA-2C363470F493}"/>
              </a:ext>
            </a:extLst>
          </p:cNvPr>
          <p:cNvSpPr>
            <a:spLocks noGrp="1"/>
          </p:cNvSpPr>
          <p:nvPr>
            <p:ph type="tbl" sz="quarter" idx="16"/>
          </p:nvPr>
        </p:nvSpPr>
        <p:spPr>
          <a:xfrm>
            <a:off x="3967163" y="2035175"/>
            <a:ext cx="6926262" cy="4213225"/>
          </a:xfrm>
        </p:spPr>
        <p:txBody>
          <a:bodyPr/>
          <a:lstStyle>
            <a:lvl1pPr>
              <a:buClr>
                <a:schemeClr val="accent5"/>
              </a:buClr>
              <a:defRPr/>
            </a:lvl1pPr>
          </a:lstStyle>
          <a:p>
            <a:r>
              <a:rPr lang="en-US" dirty="0"/>
              <a:t>Click icon to add table</a:t>
            </a:r>
          </a:p>
        </p:txBody>
      </p:sp>
      <p:sp>
        <p:nvSpPr>
          <p:cNvPr id="8" name="Slide Number Placeholder 5">
            <a:extLst>
              <a:ext uri="{FF2B5EF4-FFF2-40B4-BE49-F238E27FC236}">
                <a16:creationId xmlns:a16="http://schemas.microsoft.com/office/drawing/2014/main" id="{CAF87D01-09AC-BFDF-523E-9A386E3D5BF3}"/>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5" name="Footer Placeholder 4">
            <a:extLst>
              <a:ext uri="{FF2B5EF4-FFF2-40B4-BE49-F238E27FC236}">
                <a16:creationId xmlns:a16="http://schemas.microsoft.com/office/drawing/2014/main" id="{870305BA-BC81-56ED-E20B-2D5D41E695F8}"/>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3" name="Date Placeholder 3">
            <a:extLst>
              <a:ext uri="{FF2B5EF4-FFF2-40B4-BE49-F238E27FC236}">
                <a16:creationId xmlns:a16="http://schemas.microsoft.com/office/drawing/2014/main" id="{19852A62-9FCC-F35D-576B-3A9CF7D906DC}"/>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9A407B6D-4EF2-46B1-90CE-F72E9577ACD9}" type="datetime1">
              <a:rPr lang="en-US" smtClean="0"/>
              <a:t>2/29/2024</a:t>
            </a:fld>
            <a:endParaRPr lang="en-US" dirty="0"/>
          </a:p>
        </p:txBody>
      </p:sp>
    </p:spTree>
    <p:extLst>
      <p:ext uri="{BB962C8B-B14F-4D97-AF65-F5344CB8AC3E}">
        <p14:creationId xmlns:p14="http://schemas.microsoft.com/office/powerpoint/2010/main" val="1825653736"/>
      </p:ext>
    </p:extLst>
  </p:cSld>
  <p:clrMapOvr>
    <a:masterClrMapping/>
  </p:clrMapOvr>
</p:sldLayout>
</file>

<file path=ppt/slideMasters/_rels/slideMaster11.xml.rels>&#65279;<?xml version="1.0" encoding="utf-8"?><Relationships xmlns="http://schemas.openxmlformats.org/package/2006/relationships"><Relationship Type="http://schemas.openxmlformats.org/officeDocument/2006/relationships/slideLayout" Target="/ppt/slideLayouts/slideLayout82.xml" Id="rId8" /><Relationship Type="http://schemas.openxmlformats.org/officeDocument/2006/relationships/slideLayout" Target="/ppt/slideLayouts/slideLayout133.xml" Id="rId13" /><Relationship Type="http://schemas.openxmlformats.org/officeDocument/2006/relationships/slideLayout" Target="/ppt/slideLayouts/slideLayout34.xml" Id="rId3" /><Relationship Type="http://schemas.openxmlformats.org/officeDocument/2006/relationships/slideLayout" Target="/ppt/slideLayouts/slideLayout71.xml" Id="rId7" /><Relationship Type="http://schemas.openxmlformats.org/officeDocument/2006/relationships/slideLayout" Target="/ppt/slideLayouts/slideLayout125.xml" Id="rId12" /><Relationship Type="http://schemas.openxmlformats.org/officeDocument/2006/relationships/slideLayout" Target="/ppt/slideLayouts/slideLayout26.xml" Id="rId2" /><Relationship Type="http://schemas.openxmlformats.org/officeDocument/2006/relationships/slideLayout" Target="/ppt/slideLayouts/slideLayout17.xml" Id="rId1" /><Relationship Type="http://schemas.openxmlformats.org/officeDocument/2006/relationships/slideLayout" Target="/ppt/slideLayouts/slideLayout68.xml" Id="rId6" /><Relationship Type="http://schemas.openxmlformats.org/officeDocument/2006/relationships/slideLayout" Target="/ppt/slideLayouts/slideLayout119.xml" Id="rId11" /><Relationship Type="http://schemas.openxmlformats.org/officeDocument/2006/relationships/slideLayout" Target="/ppt/slideLayouts/slideLayout510.xml" Id="rId5" /><Relationship Type="http://schemas.openxmlformats.org/officeDocument/2006/relationships/theme" Target="/ppt/theme/theme12.xml" Id="rId15" /><Relationship Type="http://schemas.openxmlformats.org/officeDocument/2006/relationships/slideLayout" Target="/ppt/slideLayouts/slideLayout1011.xml" Id="rId10" /><Relationship Type="http://schemas.openxmlformats.org/officeDocument/2006/relationships/slideLayout" Target="/ppt/slideLayouts/slideLayout412.xml" Id="rId4" /><Relationship Type="http://schemas.openxmlformats.org/officeDocument/2006/relationships/slideLayout" Target="/ppt/slideLayouts/slideLayout913.xml" Id="rId9" /><Relationship Type="http://schemas.openxmlformats.org/officeDocument/2006/relationships/slideLayout" Target="/ppt/slideLayouts/slideLayout1414.xml" Id="rId14" /></Relationships>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484FD26-B27E-89C1-EC74-7F337279C42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94F38330-42A6-CBDC-49D5-6651820A4964}"/>
              </a:ext>
              <a:ext uri="{C183D7F6-B498-43B3-948B-1728B52AA6E4}">
                <adec:decorative xmlns:adec="http://schemas.microsoft.com/office/drawing/2017/decorative" val="1"/>
              </a:ext>
            </a:extLst>
          </p:cNvPr>
          <p:cNvCxnSpPr/>
          <p:nvPr userDrawn="1"/>
        </p:nvCxnSpPr>
        <p:spPr>
          <a:xfrm>
            <a:off x="11195957" y="295728"/>
            <a:ext cx="0" cy="6259437"/>
          </a:xfrm>
          <a:prstGeom prst="line">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cxnSp>
      <p:sp>
        <p:nvSpPr>
          <p:cNvPr id="33" name="Rectangle 32">
            <a:extLst>
              <a:ext uri="{FF2B5EF4-FFF2-40B4-BE49-F238E27FC236}">
                <a16:creationId xmlns:a16="http://schemas.microsoft.com/office/drawing/2014/main" id="{D80194AA-3CF1-8747-1BCF-A8D4F49AF09C}"/>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5" name="Footer Placeholder 4"/>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400" b="0" i="0" cap="all" spc="150" baseline="0">
                <a:solidFill>
                  <a:schemeClr val="bg1">
                    <a:lumMod val="75000"/>
                    <a:lumOff val="25000"/>
                  </a:schemeClr>
                </a:solidFill>
              </a:defRPr>
            </a:lvl1pPr>
          </a:lstStyle>
          <a:p>
            <a:r>
              <a:rPr lang="en-US" dirty="0"/>
              <a:t>Presentation title</a:t>
            </a:r>
          </a:p>
        </p:txBody>
      </p:sp>
      <p:sp>
        <p:nvSpPr>
          <p:cNvPr id="4" name="Date Placeholder 3"/>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400" b="0" i="0" cap="all" spc="150" baseline="0">
                <a:solidFill>
                  <a:schemeClr val="bg1">
                    <a:lumMod val="75000"/>
                    <a:lumOff val="25000"/>
                  </a:schemeClr>
                </a:solidFill>
              </a:defRPr>
            </a:lvl1pPr>
          </a:lstStyle>
          <a:p>
            <a:fld id="{432CF485-28BA-4659-B624-AA1C49B2E30F}" type="datetime1">
              <a:rPr lang="en-US" smtClean="0"/>
              <a:t>2/29/2024</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6" r:id="rId2"/>
    <p:sldLayoutId id="2147483651" r:id="rId3"/>
    <p:sldLayoutId id="2147483680" r:id="rId4"/>
    <p:sldLayoutId id="2147483679" r:id="rId5"/>
    <p:sldLayoutId id="2147483677" r:id="rId6"/>
    <p:sldLayoutId id="2147483668" r:id="rId7"/>
    <p:sldLayoutId id="2147483686" r:id="rId8"/>
    <p:sldLayoutId id="2147483678" r:id="rId9"/>
    <p:sldLayoutId id="2147483671" r:id="rId10"/>
    <p:sldLayoutId id="2147483681" r:id="rId11"/>
    <p:sldLayoutId id="2147483682" r:id="rId12"/>
    <p:sldLayoutId id="2147483674" r:id="rId13"/>
    <p:sldLayoutId id="2147483684" r:id="rId14"/>
  </p:sldLayoutIdLst>
  <p:hf hdr="0" ftr="0" dt="0"/>
  <p:txStyles>
    <p:titleStyle>
      <a:lvl1pPr algn="l" defTabSz="457200" rtl="0" eaLnBrk="1" latinLnBrk="0" hangingPunct="1">
        <a:spcBef>
          <a:spcPct val="0"/>
        </a:spcBef>
        <a:buNone/>
        <a:defRPr sz="4200" b="0" i="0" kern="1200">
          <a:solidFill>
            <a:schemeClr val="bg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sz="2000" b="0" i="0" kern="1200">
          <a:solidFill>
            <a:schemeClr val="bg1">
              <a:lumMod val="75000"/>
              <a:lumOff val="25000"/>
            </a:schemeClr>
          </a:solidFill>
          <a:latin typeface="+mj-lt"/>
          <a:ea typeface="+mj-ea"/>
          <a:cs typeface="+mj-cs"/>
        </a:defRPr>
      </a:lvl1pPr>
      <a:lvl2pPr marL="742950" indent="-28575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sz="1800" b="0" i="0" kern="1200">
          <a:solidFill>
            <a:schemeClr val="bg1">
              <a:lumMod val="75000"/>
              <a:lumOff val="25000"/>
            </a:schemeClr>
          </a:solidFill>
          <a:latin typeface="+mj-lt"/>
          <a:ea typeface="+mj-ea"/>
          <a:cs typeface="+mj-cs"/>
        </a:defRPr>
      </a:lvl2pPr>
      <a:lvl3pPr marL="1143000" indent="-22860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sz="1600" b="0" i="0" kern="1200">
          <a:solidFill>
            <a:schemeClr val="bg1">
              <a:lumMod val="75000"/>
              <a:lumOff val="25000"/>
            </a:schemeClr>
          </a:solidFill>
          <a:latin typeface="+mj-lt"/>
          <a:ea typeface="+mj-ea"/>
          <a:cs typeface="+mj-cs"/>
        </a:defRPr>
      </a:lvl3pPr>
      <a:lvl4pPr marL="1600200" indent="-22860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sz="1400" b="0" i="0" kern="1200">
          <a:solidFill>
            <a:schemeClr val="bg1">
              <a:lumMod val="75000"/>
              <a:lumOff val="25000"/>
            </a:schemeClr>
          </a:solidFill>
          <a:latin typeface="+mj-lt"/>
          <a:ea typeface="+mj-ea"/>
          <a:cs typeface="+mj-cs"/>
        </a:defRPr>
      </a:lvl4pPr>
      <a:lvl5pPr marL="2057400" indent="-228600" algn="l" defTabSz="457200" rtl="0" eaLnBrk="1"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defRPr sz="1400" b="0" i="0" kern="1200">
          <a:solidFill>
            <a:schemeClr val="bg1">
              <a:lumMod val="75000"/>
              <a:lumOff val="25000"/>
            </a:schemeClr>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08.xml.rels>&#65279;<?xml version="1.0" encoding="utf-8"?><Relationships xmlns="http://schemas.openxmlformats.org/package/2006/relationships"><Relationship Type="http://schemas.openxmlformats.org/officeDocument/2006/relationships/notesSlide" Target="/ppt/notesSlides/notesSlide97.xml" Id="rId2" /><Relationship Type="http://schemas.openxmlformats.org/officeDocument/2006/relationships/slideLayout" Target="/ppt/slideLayouts/slideLayout1011.xml" Id="rId1" /></Relationships>
</file>

<file path=ppt/slides/_rels/slide115.xml.rels>&#65279;<?xml version="1.0" encoding="utf-8"?><Relationships xmlns="http://schemas.openxmlformats.org/package/2006/relationships"><Relationship Type="http://schemas.openxmlformats.org/officeDocument/2006/relationships/image" Target="/ppt/media/image164.jpeg" Id="rId3" /><Relationship Type="http://schemas.openxmlformats.org/officeDocument/2006/relationships/notesSlide" Target="/ppt/notesSlides/notesSlide105.xml" Id="rId2" /><Relationship Type="http://schemas.openxmlformats.org/officeDocument/2006/relationships/slideLayout" Target="/ppt/slideLayouts/slideLayout119.xml" Id="rId1" /></Relationships>
</file>

<file path=ppt/slides/_rels/slide122.xml.rels>&#65279;<?xml version="1.0" encoding="utf-8"?><Relationships xmlns="http://schemas.openxmlformats.org/package/2006/relationships"><Relationship Type="http://schemas.openxmlformats.org/officeDocument/2006/relationships/notesSlide" Target="/ppt/notesSlides/notesSlide112.xml" Id="rId2" /><Relationship Type="http://schemas.openxmlformats.org/officeDocument/2006/relationships/slideLayout" Target="/ppt/slideLayouts/slideLayout125.xml" Id="rId1" /></Relationships>
</file>

<file path=ppt/slides/_rels/slide1313.xml.rels>&#65279;<?xml version="1.0" encoding="utf-8"?><Relationships xmlns="http://schemas.openxmlformats.org/package/2006/relationships"><Relationship Type="http://schemas.openxmlformats.org/officeDocument/2006/relationships/notesSlide" Target="/ppt/notesSlides/notesSlide1212.xml" Id="rId2" /><Relationship Type="http://schemas.openxmlformats.org/officeDocument/2006/relationships/slideLayout" Target="/ppt/slideLayouts/slideLayout133.xml" Id="rId1" /></Relationships>
</file>

<file path=ppt/slides/_rels/slide16.xml.rels>&#65279;<?xml version="1.0" encoding="utf-8"?><Relationships xmlns="http://schemas.openxmlformats.org/package/2006/relationships"><Relationship Type="http://schemas.openxmlformats.org/officeDocument/2006/relationships/slideLayout" Target="/ppt/slideLayouts/slideLayout17.xml" Id="rId1" /></Relationships>
</file>

<file path=ppt/slides/_rels/slide23.xml.rels>&#65279;<?xml version="1.0" encoding="utf-8"?><Relationships xmlns="http://schemas.openxmlformats.org/package/2006/relationships"><Relationship Type="http://schemas.openxmlformats.org/officeDocument/2006/relationships/image" Target="/ppt/media/image143.jpeg" Id="rId3" /><Relationship Type="http://schemas.openxmlformats.org/officeDocument/2006/relationships/notesSlide" Target="/ppt/notesSlides/notesSlide13.xml" Id="rId2" /><Relationship Type="http://schemas.openxmlformats.org/officeDocument/2006/relationships/slideLayout" Target="/ppt/slideLayouts/slideLayout26.xml" Id="rId1" /></Relationships>
</file>

<file path=ppt/slides/_rels/slide311.xml.rels>&#65279;<?xml version="1.0" encoding="utf-8"?><Relationships xmlns="http://schemas.openxmlformats.org/package/2006/relationships"><Relationship Type="http://schemas.openxmlformats.org/officeDocument/2006/relationships/notesSlide" Target="/ppt/notesSlides/notesSlide210.xml" Id="rId2" /><Relationship Type="http://schemas.openxmlformats.org/officeDocument/2006/relationships/slideLayout" Target="/ppt/slideLayouts/slideLayout34.xml" Id="rId1" /></Relationships>
</file>

<file path=ppt/slides/_rels/slide49.xml.rels>&#65279;<?xml version="1.0" encoding="utf-8"?><Relationships xmlns="http://schemas.openxmlformats.org/package/2006/relationships"><Relationship Type="http://schemas.openxmlformats.org/officeDocument/2006/relationships/notesSlide" Target="/ppt/notesSlides/notesSlide38.xml" Id="rId2" /><Relationship Type="http://schemas.openxmlformats.org/officeDocument/2006/relationships/slideLayout" Target="/ppt/slideLayouts/slideLayout412.xml" Id="rId1" /></Relationships>
</file>

<file path=ppt/slides/_rels/slide57.xml.rels>&#65279;<?xml version="1.0" encoding="utf-8"?><Relationships xmlns="http://schemas.openxmlformats.org/package/2006/relationships"><Relationship Type="http://schemas.openxmlformats.org/officeDocument/2006/relationships/notesSlide" Target="/ppt/notesSlides/notesSlide46.xml" Id="rId2" /><Relationship Type="http://schemas.openxmlformats.org/officeDocument/2006/relationships/slideLayout" Target="/ppt/slideLayouts/slideLayout510.xml" Id="rId1" /></Relationships>
</file>

<file path=ppt/slides/_rels/slide64.xml.rels>&#65279;<?xml version="1.0" encoding="utf-8"?><Relationships xmlns="http://schemas.openxmlformats.org/package/2006/relationships"><Relationship Type="http://schemas.openxmlformats.org/officeDocument/2006/relationships/diagramData" Target="/ppt/diagrams/data11.xml" Id="rId3" /><Relationship Type="http://schemas.microsoft.com/office/2007/relationships/diagramDrawing" Target="/ppt/diagrams/drawing1.xml" Id="rId7" /><Relationship Type="http://schemas.openxmlformats.org/officeDocument/2006/relationships/notesSlide" Target="/ppt/notesSlides/notesSlide54.xml" Id="rId2" /><Relationship Type="http://schemas.openxmlformats.org/officeDocument/2006/relationships/slideLayout" Target="/ppt/slideLayouts/slideLayout68.xml" Id="rId1" /><Relationship Type="http://schemas.openxmlformats.org/officeDocument/2006/relationships/diagramColors" Target="/ppt/diagrams/colors11.xml" Id="rId6" /><Relationship Type="http://schemas.openxmlformats.org/officeDocument/2006/relationships/diagramQuickStyle" Target="/ppt/diagrams/quickStyle11.xml" Id="rId5" /><Relationship Type="http://schemas.openxmlformats.org/officeDocument/2006/relationships/diagramLayout" Target="/ppt/diagrams/layout11.xml" Id="rId4" /></Relationships>
</file>

<file path=ppt/slides/_rels/slide71.xml.rels>&#65279;<?xml version="1.0" encoding="utf-8"?><Relationships xmlns="http://schemas.openxmlformats.org/package/2006/relationships"><Relationship Type="http://schemas.openxmlformats.org/officeDocument/2006/relationships/image" Target="/ppt/media/image15.jpeg" Id="rId3" /><Relationship Type="http://schemas.openxmlformats.org/officeDocument/2006/relationships/notesSlide" Target="/ppt/notesSlides/notesSlide61.xml" Id="rId2" /><Relationship Type="http://schemas.openxmlformats.org/officeDocument/2006/relationships/slideLayout" Target="/ppt/slideLayouts/slideLayout71.xml" Id="rId1" /></Relationships>
</file>

<file path=ppt/slides/_rels/slide812.xml.rels>&#65279;<?xml version="1.0" encoding="utf-8"?><Relationships xmlns="http://schemas.openxmlformats.org/package/2006/relationships"><Relationship Type="http://schemas.openxmlformats.org/officeDocument/2006/relationships/notesSlide" Target="/ppt/notesSlides/notesSlide711.xml" Id="rId2" /><Relationship Type="http://schemas.openxmlformats.org/officeDocument/2006/relationships/slideLayout" Target="/ppt/slideLayouts/slideLayout82.xml" Id="rId1" /></Relationships>
</file>

<file path=ppt/slides/_rels/slide910.xml.rels>&#65279;<?xml version="1.0" encoding="utf-8"?><Relationships xmlns="http://schemas.openxmlformats.org/package/2006/relationships"><Relationship Type="http://schemas.openxmlformats.org/officeDocument/2006/relationships/notesSlide" Target="/ppt/notesSlides/notesSlide89.xml" Id="rId2" /><Relationship Type="http://schemas.openxmlformats.org/officeDocument/2006/relationships/slideLayout" Target="/ppt/slideLayouts/slideLayout913.xml" Id="rId1" /></Relationships>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F1F67B-B89D-2B31-3CA7-04B50C49B3BF}"/>
              </a:ext>
            </a:extLst>
          </p:cNvPr>
          <p:cNvSpPr>
            <a:spLocks noGrp="1"/>
          </p:cNvSpPr>
          <p:nvPr>
            <p:ph type="title"/>
          </p:nvPr>
        </p:nvSpPr>
        <p:spPr>
          <a:xfrm>
            <a:off x="646111" y="609600"/>
            <a:ext cx="10238392" cy="1243648"/>
          </a:xfrm>
        </p:spPr>
        <p:txBody>
          <a:bodyPr/>
          <a:lstStyle/>
          <a:p>
            <a:r>
              <a:rPr lang="en-US" dirty="0"/>
              <a:t>Financial snapshot</a:t>
            </a:r>
          </a:p>
        </p:txBody>
      </p:sp>
      <p:graphicFrame>
        <p:nvGraphicFramePr>
          <p:cNvPr id="6" name="Table Placeholder 6">
            <a:extLst>
              <a:ext uri="{FF2B5EF4-FFF2-40B4-BE49-F238E27FC236}">
                <a16:creationId xmlns:a16="http://schemas.microsoft.com/office/drawing/2014/main" id="{039C478D-D716-E28F-F039-6AAF34A11170}"/>
              </a:ext>
            </a:extLst>
          </p:cNvPr>
          <p:cNvGraphicFramePr>
            <a:graphicFrameLocks noGrp="1"/>
          </p:cNvGraphicFramePr>
          <p:nvPr>
            <p:ph type="tbl" sz="quarter" idx="15"/>
            <p:extLst>
              <p:ext uri="{D42A27DB-BD31-4B8C-83A1-F6EECF244321}">
                <p14:modId xmlns:p14="http://schemas.microsoft.com/office/powerpoint/2010/main" val="3062245887"/>
              </p:ext>
            </p:extLst>
          </p:nvPr>
        </p:nvGraphicFramePr>
        <p:xfrm>
          <a:off x="646113" y="2035175"/>
          <a:ext cx="10239600" cy="4153355"/>
        </p:xfrm>
        <a:graphic>
          <a:graphicData uri="http://schemas.openxmlformats.org/drawingml/2006/table">
            <a:tbl>
              <a:tblPr firstRow="1" bandRow="1">
                <a:tableStyleId>{BDBED569-4797-4DF1-A0F4-6AAB3CD982D8}</a:tableStyleId>
              </a:tblPr>
              <a:tblGrid>
                <a:gridCol w="2559900">
                  <a:extLst>
                    <a:ext uri="{9D8B030D-6E8A-4147-A177-3AD203B41FA5}">
                      <a16:colId xmlns:a16="http://schemas.microsoft.com/office/drawing/2014/main" val="3502646984"/>
                    </a:ext>
                  </a:extLst>
                </a:gridCol>
                <a:gridCol w="2559900">
                  <a:extLst>
                    <a:ext uri="{9D8B030D-6E8A-4147-A177-3AD203B41FA5}">
                      <a16:colId xmlns:a16="http://schemas.microsoft.com/office/drawing/2014/main" val="2380085624"/>
                    </a:ext>
                  </a:extLst>
                </a:gridCol>
                <a:gridCol w="2559900">
                  <a:extLst>
                    <a:ext uri="{9D8B030D-6E8A-4147-A177-3AD203B41FA5}">
                      <a16:colId xmlns:a16="http://schemas.microsoft.com/office/drawing/2014/main" val="1153672914"/>
                    </a:ext>
                  </a:extLst>
                </a:gridCol>
                <a:gridCol w="2559900">
                  <a:extLst>
                    <a:ext uri="{9D8B030D-6E8A-4147-A177-3AD203B41FA5}">
                      <a16:colId xmlns:a16="http://schemas.microsoft.com/office/drawing/2014/main" val="1114778579"/>
                    </a:ext>
                  </a:extLst>
                </a:gridCol>
              </a:tblGrid>
              <a:tr h="830671">
                <a:tc>
                  <a:txBody>
                    <a:bodyPr/>
                    <a:lstStyle/>
                    <a:p>
                      <a:r>
                        <a:rPr lang="en-US" b="0" dirty="0">
                          <a:solidFill>
                            <a:schemeClr val="bg1">
                              <a:lumMod val="75000"/>
                              <a:lumOff val="25000"/>
                            </a:schemeClr>
                          </a:solidFill>
                          <a:latin typeface="+mj-lt"/>
                        </a:rPr>
                        <a:t>Metric</a:t>
                      </a:r>
                    </a:p>
                  </a:txBody>
                  <a:tcPr marL="137160" anchor="ctr"/>
                </a:tc>
                <a:tc>
                  <a:txBody>
                    <a:bodyPr/>
                    <a:lstStyle/>
                    <a:p>
                      <a:r>
                        <a:rPr lang="en-US" b="0" dirty="0">
                          <a:solidFill>
                            <a:schemeClr val="bg1">
                              <a:lumMod val="75000"/>
                              <a:lumOff val="25000"/>
                            </a:schemeClr>
                          </a:solidFill>
                          <a:latin typeface="+mj-lt"/>
                        </a:rPr>
                        <a:t>Current value</a:t>
                      </a:r>
                    </a:p>
                  </a:txBody>
                  <a:tcPr marL="137160" anchor="ctr"/>
                </a:tc>
                <a:tc>
                  <a:txBody>
                    <a:bodyPr/>
                    <a:lstStyle/>
                    <a:p>
                      <a:r>
                        <a:rPr lang="en-US" b="0" dirty="0">
                          <a:solidFill>
                            <a:schemeClr val="bg1">
                              <a:lumMod val="75000"/>
                              <a:lumOff val="25000"/>
                            </a:schemeClr>
                          </a:solidFill>
                          <a:latin typeface="+mj-lt"/>
                        </a:rPr>
                        <a:t>Previous quarter</a:t>
                      </a:r>
                    </a:p>
                  </a:txBody>
                  <a:tcPr marL="137160" anchor="ctr"/>
                </a:tc>
                <a:tc>
                  <a:txBody>
                    <a:bodyPr/>
                    <a:lstStyle/>
                    <a:p>
                      <a:r>
                        <a:rPr lang="en-US" b="0" dirty="0">
                          <a:solidFill>
                            <a:schemeClr val="bg1">
                              <a:lumMod val="75000"/>
                              <a:lumOff val="25000"/>
                            </a:schemeClr>
                          </a:solidFill>
                          <a:latin typeface="+mj-lt"/>
                        </a:rPr>
                        <a:t>Change (%)</a:t>
                      </a:r>
                    </a:p>
                  </a:txBody>
                  <a:tcPr marL="137160" anchor="ctr"/>
                </a:tc>
                <a:extLst>
                  <a:ext uri="{0D108BD9-81ED-4DB2-BD59-A6C34878D82A}">
                    <a16:rowId xmlns:a16="http://schemas.microsoft.com/office/drawing/2014/main" val="1173264321"/>
                  </a:ext>
                </a:extLst>
              </a:tr>
              <a:tr h="830671">
                <a:tc>
                  <a:txBody>
                    <a:bodyPr/>
                    <a:lstStyle/>
                    <a:p>
                      <a:r>
                        <a:rPr lang="en-US" dirty="0">
                          <a:solidFill>
                            <a:schemeClr val="bg1">
                              <a:lumMod val="75000"/>
                              <a:lumOff val="25000"/>
                            </a:schemeClr>
                          </a:solidFill>
                        </a:rPr>
                        <a:t>Revenue</a:t>
                      </a:r>
                    </a:p>
                  </a:txBody>
                  <a:tcPr marL="137160" anchor="ctr"/>
                </a:tc>
                <a:tc>
                  <a:txBody>
                    <a:bodyPr/>
                    <a:lstStyle/>
                    <a:p>
                      <a:r>
                        <a:rPr lang="en-US" dirty="0">
                          <a:solidFill>
                            <a:schemeClr val="bg1">
                              <a:lumMod val="75000"/>
                              <a:lumOff val="25000"/>
                            </a:schemeClr>
                          </a:solidFill>
                        </a:rPr>
                        <a:t>$2,500,000</a:t>
                      </a:r>
                    </a:p>
                  </a:txBody>
                  <a:tcPr marL="137160" anchor="ctr"/>
                </a:tc>
                <a:tc>
                  <a:txBody>
                    <a:bodyPr/>
                    <a:lstStyle/>
                    <a:p>
                      <a:r>
                        <a:rPr lang="en-US" dirty="0">
                          <a:solidFill>
                            <a:schemeClr val="bg1">
                              <a:lumMod val="75000"/>
                              <a:lumOff val="25000"/>
                            </a:schemeClr>
                          </a:solidFill>
                        </a:rPr>
                        <a:t>2,200,000</a:t>
                      </a:r>
                    </a:p>
                  </a:txBody>
                  <a:tcPr marL="137160" anchor="ctr"/>
                </a:tc>
                <a:tc>
                  <a:txBody>
                    <a:bodyPr/>
                    <a:lstStyle/>
                    <a:p>
                      <a:r>
                        <a:rPr lang="en-US" dirty="0">
                          <a:solidFill>
                            <a:schemeClr val="bg1">
                              <a:lumMod val="75000"/>
                              <a:lumOff val="25000"/>
                            </a:schemeClr>
                          </a:solidFill>
                        </a:rPr>
                        <a:t>+14%</a:t>
                      </a:r>
                    </a:p>
                  </a:txBody>
                  <a:tcPr marL="137160" anchor="ctr"/>
                </a:tc>
                <a:extLst>
                  <a:ext uri="{0D108BD9-81ED-4DB2-BD59-A6C34878D82A}">
                    <a16:rowId xmlns:a16="http://schemas.microsoft.com/office/drawing/2014/main" val="1798331795"/>
                  </a:ext>
                </a:extLst>
              </a:tr>
              <a:tr h="830671">
                <a:tc>
                  <a:txBody>
                    <a:bodyPr/>
                    <a:lstStyle/>
                    <a:p>
                      <a:r>
                        <a:rPr lang="en-US" dirty="0">
                          <a:solidFill>
                            <a:schemeClr val="bg1">
                              <a:lumMod val="75000"/>
                              <a:lumOff val="25000"/>
                            </a:schemeClr>
                          </a:solidFill>
                        </a:rPr>
                        <a:t>Operating expenses</a:t>
                      </a:r>
                    </a:p>
                  </a:txBody>
                  <a:tcPr marL="137160" anchor="ctr"/>
                </a:tc>
                <a:tc>
                  <a:txBody>
                    <a:bodyPr/>
                    <a:lstStyle/>
                    <a:p>
                      <a:r>
                        <a:rPr lang="en-US" dirty="0">
                          <a:solidFill>
                            <a:schemeClr val="bg1">
                              <a:lumMod val="75000"/>
                              <a:lumOff val="25000"/>
                            </a:schemeClr>
                          </a:solidFill>
                        </a:rPr>
                        <a:t>$1,200,000	</a:t>
                      </a:r>
                    </a:p>
                  </a:txBody>
                  <a:tcPr marL="137160" anchor="ctr"/>
                </a:tc>
                <a:tc>
                  <a:txBody>
                    <a:bodyPr/>
                    <a:lstStyle/>
                    <a:p>
                      <a:r>
                        <a:rPr lang="en-US" dirty="0">
                          <a:solidFill>
                            <a:schemeClr val="bg1">
                              <a:lumMod val="75000"/>
                              <a:lumOff val="25000"/>
                            </a:schemeClr>
                          </a:solidFill>
                        </a:rPr>
                        <a:t>$1,400,000	</a:t>
                      </a:r>
                    </a:p>
                  </a:txBody>
                  <a:tcPr marL="137160" anchor="ctr"/>
                </a:tc>
                <a:tc>
                  <a:txBody>
                    <a:bodyPr/>
                    <a:lstStyle/>
                    <a:p>
                      <a:r>
                        <a:rPr lang="en-US" dirty="0">
                          <a:solidFill>
                            <a:schemeClr val="bg1">
                              <a:lumMod val="75000"/>
                              <a:lumOff val="25000"/>
                            </a:schemeClr>
                          </a:solidFill>
                        </a:rPr>
                        <a:t>-14%</a:t>
                      </a:r>
                    </a:p>
                  </a:txBody>
                  <a:tcPr marL="137160" anchor="ctr"/>
                </a:tc>
                <a:extLst>
                  <a:ext uri="{0D108BD9-81ED-4DB2-BD59-A6C34878D82A}">
                    <a16:rowId xmlns:a16="http://schemas.microsoft.com/office/drawing/2014/main" val="4115418096"/>
                  </a:ext>
                </a:extLst>
              </a:tr>
              <a:tr h="830671">
                <a:tc>
                  <a:txBody>
                    <a:bodyPr/>
                    <a:lstStyle/>
                    <a:p>
                      <a:r>
                        <a:rPr lang="en-US" dirty="0">
                          <a:solidFill>
                            <a:schemeClr val="bg1">
                              <a:lumMod val="75000"/>
                              <a:lumOff val="25000"/>
                            </a:schemeClr>
                          </a:solidFill>
                        </a:rPr>
                        <a:t>Net profit</a:t>
                      </a:r>
                    </a:p>
                  </a:txBody>
                  <a:tcPr marL="137160" anchor="ctr"/>
                </a:tc>
                <a:tc>
                  <a:txBody>
                    <a:bodyPr/>
                    <a:lstStyle/>
                    <a:p>
                      <a:r>
                        <a:rPr lang="en-US" dirty="0">
                          <a:solidFill>
                            <a:schemeClr val="bg1">
                              <a:lumMod val="75000"/>
                              <a:lumOff val="25000"/>
                            </a:schemeClr>
                          </a:solidFill>
                        </a:rPr>
                        <a:t>$1,000,000	</a:t>
                      </a:r>
                    </a:p>
                  </a:txBody>
                  <a:tcPr marL="137160" anchor="ctr"/>
                </a:tc>
                <a:tc>
                  <a:txBody>
                    <a:bodyPr/>
                    <a:lstStyle/>
                    <a:p>
                      <a:r>
                        <a:rPr lang="en-US" dirty="0">
                          <a:solidFill>
                            <a:schemeClr val="bg1">
                              <a:lumMod val="75000"/>
                              <a:lumOff val="25000"/>
                            </a:schemeClr>
                          </a:solidFill>
                        </a:rPr>
                        <a:t>$800,000	</a:t>
                      </a:r>
                    </a:p>
                  </a:txBody>
                  <a:tcPr marL="137160" anchor="ctr"/>
                </a:tc>
                <a:tc>
                  <a:txBody>
                    <a:bodyPr/>
                    <a:lstStyle/>
                    <a:p>
                      <a:r>
                        <a:rPr lang="en-US" dirty="0">
                          <a:solidFill>
                            <a:schemeClr val="bg1">
                              <a:lumMod val="75000"/>
                              <a:lumOff val="25000"/>
                            </a:schemeClr>
                          </a:solidFill>
                        </a:rPr>
                        <a:t>+25%</a:t>
                      </a:r>
                    </a:p>
                  </a:txBody>
                  <a:tcPr marL="137160" anchor="ctr"/>
                </a:tc>
                <a:extLst>
                  <a:ext uri="{0D108BD9-81ED-4DB2-BD59-A6C34878D82A}">
                    <a16:rowId xmlns:a16="http://schemas.microsoft.com/office/drawing/2014/main" val="227785288"/>
                  </a:ext>
                </a:extLst>
              </a:tr>
              <a:tr h="830671">
                <a:tc>
                  <a:txBody>
                    <a:bodyPr/>
                    <a:lstStyle/>
                    <a:p>
                      <a:r>
                        <a:rPr lang="en-US" dirty="0">
                          <a:solidFill>
                            <a:schemeClr val="bg1">
                              <a:lumMod val="75000"/>
                              <a:lumOff val="25000"/>
                            </a:schemeClr>
                          </a:solidFill>
                        </a:rPr>
                        <a:t>Operating margin</a:t>
                      </a:r>
                    </a:p>
                  </a:txBody>
                  <a:tcPr marL="137160" anchor="ctr"/>
                </a:tc>
                <a:tc>
                  <a:txBody>
                    <a:bodyPr/>
                    <a:lstStyle/>
                    <a:p>
                      <a:r>
                        <a:rPr lang="en-US" dirty="0">
                          <a:solidFill>
                            <a:schemeClr val="bg1">
                              <a:lumMod val="75000"/>
                              <a:lumOff val="25000"/>
                            </a:schemeClr>
                          </a:solidFill>
                        </a:rPr>
                        <a:t>40%</a:t>
                      </a:r>
                    </a:p>
                  </a:txBody>
                  <a:tcPr marL="137160" anchor="ctr"/>
                </a:tc>
                <a:tc>
                  <a:txBody>
                    <a:bodyPr/>
                    <a:lstStyle/>
                    <a:p>
                      <a:r>
                        <a:rPr lang="en-US" dirty="0">
                          <a:solidFill>
                            <a:schemeClr val="bg1">
                              <a:lumMod val="75000"/>
                              <a:lumOff val="25000"/>
                            </a:schemeClr>
                          </a:solidFill>
                        </a:rPr>
                        <a:t>36%</a:t>
                      </a:r>
                    </a:p>
                  </a:txBody>
                  <a:tcPr marL="137160" anchor="ctr"/>
                </a:tc>
                <a:tc>
                  <a:txBody>
                    <a:bodyPr/>
                    <a:lstStyle/>
                    <a:p>
                      <a:r>
                        <a:rPr lang="en-US" dirty="0">
                          <a:solidFill>
                            <a:schemeClr val="bg1">
                              <a:lumMod val="75000"/>
                              <a:lumOff val="25000"/>
                            </a:schemeClr>
                          </a:solidFill>
                        </a:rPr>
                        <a:t>+4%</a:t>
                      </a:r>
                    </a:p>
                  </a:txBody>
                  <a:tcPr marL="137160" anchor="ctr"/>
                </a:tc>
                <a:extLst>
                  <a:ext uri="{0D108BD9-81ED-4DB2-BD59-A6C34878D82A}">
                    <a16:rowId xmlns:a16="http://schemas.microsoft.com/office/drawing/2014/main" val="2474328058"/>
                  </a:ext>
                </a:extLst>
              </a:tr>
            </a:tbl>
          </a:graphicData>
        </a:graphic>
      </p:graphicFrame>
      <p:sp>
        <p:nvSpPr>
          <p:cNvPr id="4" name="Slide Number Placeholder 3">
            <a:extLst>
              <a:ext uri="{FF2B5EF4-FFF2-40B4-BE49-F238E27FC236}">
                <a16:creationId xmlns:a16="http://schemas.microsoft.com/office/drawing/2014/main" id="{2E0CEB0E-F96E-7C45-7899-AB0B1842C9E2}"/>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10</a:t>
            </a:fld>
            <a:endParaRPr lang="en-US" dirty="0"/>
          </a:p>
        </p:txBody>
      </p:sp>
    </p:spTree>
    <p:extLst>
      <p:ext uri="{BB962C8B-B14F-4D97-AF65-F5344CB8AC3E}">
        <p14:creationId xmlns:p14="http://schemas.microsoft.com/office/powerpoint/2010/main" val="419282940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C731FB-B9D4-9D4C-758E-195EC108D0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84C928-5AE5-3F6E-91DA-BC613E2B9FF2}"/>
              </a:ext>
            </a:extLst>
          </p:cNvPr>
          <p:cNvSpPr>
            <a:spLocks noGrp="1"/>
          </p:cNvSpPr>
          <p:nvPr>
            <p:ph type="title"/>
          </p:nvPr>
        </p:nvSpPr>
        <p:spPr>
          <a:xfrm>
            <a:off x="1154956" y="1063416"/>
            <a:ext cx="6742629" cy="4675705"/>
          </a:xfrm>
        </p:spPr>
        <p:txBody>
          <a:bodyPr anchor="ctr"/>
          <a:lstStyle/>
          <a:p>
            <a:r>
              <a:rPr lang="en-US" dirty="0"/>
              <a:t>Innovative solutions</a:t>
            </a:r>
          </a:p>
        </p:txBody>
      </p:sp>
      <p:pic>
        <p:nvPicPr>
          <p:cNvPr id="56" name="Picture Placeholder 55" descr="A person looking down at a computer">
            <a:extLst>
              <a:ext uri="{FF2B5EF4-FFF2-40B4-BE49-F238E27FC236}">
                <a16:creationId xmlns:a16="http://schemas.microsoft.com/office/drawing/2014/main" id="{AC86C52E-2997-8882-CC7A-3BD0D5092EF1}"/>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p:blipFill>
        <p:spPr>
          <a:xfrm>
            <a:off x="8336103" y="305457"/>
            <a:ext cx="2847975" cy="6236208"/>
          </a:xfrm>
        </p:spPr>
      </p:pic>
      <p:sp>
        <p:nvSpPr>
          <p:cNvPr id="6" name="Slide Number Placeholder 5">
            <a:extLst>
              <a:ext uri="{FF2B5EF4-FFF2-40B4-BE49-F238E27FC236}">
                <a16:creationId xmlns:a16="http://schemas.microsoft.com/office/drawing/2014/main" id="{858EE4C7-1D2B-05D3-4B70-7D8360202553}"/>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11</a:t>
            </a:fld>
            <a:endParaRPr lang="en-US" dirty="0"/>
          </a:p>
        </p:txBody>
      </p:sp>
    </p:spTree>
    <p:extLst>
      <p:ext uri="{BB962C8B-B14F-4D97-AF65-F5344CB8AC3E}">
        <p14:creationId xmlns:p14="http://schemas.microsoft.com/office/powerpoint/2010/main" val="963102810"/>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AD489F-7A02-614F-57D0-D19C090203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DFB2E7-E93C-B5DC-1DAA-3768E2A7B824}"/>
              </a:ext>
            </a:extLst>
          </p:cNvPr>
          <p:cNvSpPr>
            <a:spLocks noGrp="1"/>
          </p:cNvSpPr>
          <p:nvPr>
            <p:ph type="title"/>
          </p:nvPr>
        </p:nvSpPr>
        <p:spPr>
          <a:xfrm>
            <a:off x="646111" y="601662"/>
            <a:ext cx="10225089" cy="1251585"/>
          </a:xfrm>
        </p:spPr>
        <p:txBody>
          <a:bodyPr/>
          <a:lstStyle/>
          <a:p>
            <a:r>
              <a:rPr lang="en-US" dirty="0"/>
              <a:t>Future initiatives</a:t>
            </a:r>
          </a:p>
        </p:txBody>
      </p:sp>
      <p:sp>
        <p:nvSpPr>
          <p:cNvPr id="3" name="Content Placeholder 2">
            <a:extLst>
              <a:ext uri="{FF2B5EF4-FFF2-40B4-BE49-F238E27FC236}">
                <a16:creationId xmlns:a16="http://schemas.microsoft.com/office/drawing/2014/main" id="{C2695197-EF9A-32C6-31C0-CC027A656181}"/>
              </a:ext>
            </a:extLst>
          </p:cNvPr>
          <p:cNvSpPr>
            <a:spLocks noGrp="1"/>
          </p:cNvSpPr>
          <p:nvPr>
            <p:ph sz="half" idx="2"/>
          </p:nvPr>
        </p:nvSpPr>
        <p:spPr>
          <a:xfrm>
            <a:off x="646110" y="2149929"/>
            <a:ext cx="6199724" cy="4028622"/>
          </a:xfrm>
        </p:spPr>
        <p:txBody>
          <a:bodyPr>
            <a:normAutofit/>
          </a:bodyPr>
          <a:lstStyle/>
          <a:p>
            <a:r>
              <a:rPr lang="en-US" b="1" dirty="0"/>
              <a:t>Product enhancement. </a:t>
            </a:r>
            <a:r>
              <a:rPr lang="en-US" dirty="0"/>
              <a:t>Introduce regular updates and features to enhance product offerings.</a:t>
            </a:r>
          </a:p>
          <a:p>
            <a:r>
              <a:rPr lang="en-US" b="1" dirty="0"/>
              <a:t>Technology integration. </a:t>
            </a:r>
            <a:r>
              <a:rPr lang="en-US" dirty="0"/>
              <a:t>Explore emerging technologies for potential integration into our operations.</a:t>
            </a:r>
          </a:p>
          <a:p>
            <a:r>
              <a:rPr lang="en-US" b="1" dirty="0"/>
              <a:t>Collaborative partnerships. </a:t>
            </a:r>
            <a:r>
              <a:rPr lang="en-US" dirty="0"/>
              <a:t>Foster collaborations with tech innovators and industry leaders to drive innovation.</a:t>
            </a:r>
          </a:p>
        </p:txBody>
      </p:sp>
      <p:sp>
        <p:nvSpPr>
          <p:cNvPr id="10" name="Content Placeholder 9">
            <a:extLst>
              <a:ext uri="{FF2B5EF4-FFF2-40B4-BE49-F238E27FC236}">
                <a16:creationId xmlns:a16="http://schemas.microsoft.com/office/drawing/2014/main" id="{0CDB773D-1C1E-BD4D-4561-AF13D6075B8B}"/>
              </a:ext>
            </a:extLst>
          </p:cNvPr>
          <p:cNvSpPr>
            <a:spLocks noGrp="1"/>
          </p:cNvSpPr>
          <p:nvPr>
            <p:ph sz="quarter" idx="4"/>
          </p:nvPr>
        </p:nvSpPr>
        <p:spPr>
          <a:xfrm>
            <a:off x="7211786" y="2149929"/>
            <a:ext cx="3659414" cy="4028622"/>
          </a:xfrm>
        </p:spPr>
        <p:txBody>
          <a:bodyPr/>
          <a:lstStyle/>
          <a:p>
            <a:r>
              <a:rPr lang="en-US" dirty="0"/>
              <a:t>Green supply chain</a:t>
            </a:r>
          </a:p>
          <a:p>
            <a:r>
              <a:rPr lang="en-US" dirty="0"/>
              <a:t>Reduced carbon footprint</a:t>
            </a:r>
          </a:p>
          <a:p>
            <a:r>
              <a:rPr lang="en-US" dirty="0"/>
              <a:t>Waste reduction</a:t>
            </a:r>
          </a:p>
          <a:p>
            <a:r>
              <a:rPr lang="en-US" dirty="0"/>
              <a:t>Water conservation</a:t>
            </a:r>
          </a:p>
        </p:txBody>
      </p:sp>
      <p:sp>
        <p:nvSpPr>
          <p:cNvPr id="7" name="Slide Number Placeholder 6">
            <a:extLst>
              <a:ext uri="{FF2B5EF4-FFF2-40B4-BE49-F238E27FC236}">
                <a16:creationId xmlns:a16="http://schemas.microsoft.com/office/drawing/2014/main" id="{6A2F174D-4B30-D82C-B928-ACA65E6DCAC7}"/>
              </a:ext>
            </a:extLst>
          </p:cNvPr>
          <p:cNvSpPr>
            <a:spLocks noGrp="1"/>
          </p:cNvSpPr>
          <p:nvPr>
            <p:ph type="sldNum" sz="quarter" idx="12"/>
          </p:nvPr>
        </p:nvSpPr>
        <p:spPr>
          <a:xfrm>
            <a:off x="11110685" y="295729"/>
            <a:ext cx="838199" cy="767687"/>
          </a:xfrm>
        </p:spPr>
        <p:txBody>
          <a:bodyPr/>
          <a:lstStyle/>
          <a:p>
            <a:fld id="{D57F1E4F-1CFF-5643-939E-02111984F565}" type="slidenum">
              <a:rPr lang="en-US" smtClean="0"/>
              <a:pPr/>
              <a:t>12</a:t>
            </a:fld>
            <a:endParaRPr lang="en-US" dirty="0"/>
          </a:p>
        </p:txBody>
      </p:sp>
    </p:spTree>
    <p:extLst>
      <p:ext uri="{BB962C8B-B14F-4D97-AF65-F5344CB8AC3E}">
        <p14:creationId xmlns:p14="http://schemas.microsoft.com/office/powerpoint/2010/main" val="1199308925"/>
      </p:ext>
    </p:extLst>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Title 187">
            <a:extLst>
              <a:ext uri="{FF2B5EF4-FFF2-40B4-BE49-F238E27FC236}">
                <a16:creationId xmlns:a16="http://schemas.microsoft.com/office/drawing/2014/main" id="{B8BBB46D-7535-758B-7C25-1ECF58342901}"/>
              </a:ext>
            </a:extLst>
          </p:cNvPr>
          <p:cNvSpPr>
            <a:spLocks noGrp="1"/>
          </p:cNvSpPr>
          <p:nvPr>
            <p:ph type="ctrTitle"/>
          </p:nvPr>
        </p:nvSpPr>
        <p:spPr>
          <a:xfrm>
            <a:off x="5883731" y="876301"/>
            <a:ext cx="4949368" cy="3371850"/>
          </a:xfrm>
        </p:spPr>
        <p:txBody>
          <a:bodyPr>
            <a:normAutofit/>
          </a:bodyPr>
          <a:lstStyle/>
          <a:p>
            <a:r>
              <a:rPr lang="en-US" dirty="0"/>
              <a:t>Thank you</a:t>
            </a:r>
          </a:p>
        </p:txBody>
      </p:sp>
      <p:sp>
        <p:nvSpPr>
          <p:cNvPr id="13" name="Text Placeholder 12">
            <a:extLst>
              <a:ext uri="{FF2B5EF4-FFF2-40B4-BE49-F238E27FC236}">
                <a16:creationId xmlns:a16="http://schemas.microsoft.com/office/drawing/2014/main" id="{640BC280-7B2C-E474-AD18-9551060CF20B}"/>
              </a:ext>
            </a:extLst>
          </p:cNvPr>
          <p:cNvSpPr>
            <a:spLocks noGrp="1"/>
          </p:cNvSpPr>
          <p:nvPr>
            <p:ph type="subTitle" idx="1"/>
          </p:nvPr>
        </p:nvSpPr>
        <p:spPr>
          <a:xfrm>
            <a:off x="5883732" y="4095751"/>
            <a:ext cx="4949366" cy="1993900"/>
          </a:xfrm>
        </p:spPr>
        <p:txBody>
          <a:bodyPr/>
          <a:lstStyle/>
          <a:p>
            <a:r>
              <a:rPr lang="en-US" dirty="0"/>
              <a:t>Mirjam Nilsson mirjam@contoso.com Contoso.com </a:t>
            </a:r>
          </a:p>
        </p:txBody>
      </p:sp>
      <p:sp>
        <p:nvSpPr>
          <p:cNvPr id="7" name="Slide Number Placeholder 6">
            <a:extLst>
              <a:ext uri="{FF2B5EF4-FFF2-40B4-BE49-F238E27FC236}">
                <a16:creationId xmlns:a16="http://schemas.microsoft.com/office/drawing/2014/main" id="{12453FBA-EC36-F4DC-A25A-453D9702D731}"/>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13</a:t>
            </a:fld>
            <a:endParaRPr lang="en-US" dirty="0"/>
          </a:p>
        </p:txBody>
      </p:sp>
    </p:spTree>
    <p:extLst>
      <p:ext uri="{BB962C8B-B14F-4D97-AF65-F5344CB8AC3E}">
        <p14:creationId xmlns:p14="http://schemas.microsoft.com/office/powerpoint/2010/main" val="1571737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193C04B-6761-04E9-9F25-E406E4FD7200}"/>
              </a:ext>
            </a:extLst>
          </p:cNvPr>
          <p:cNvSpPr>
            <a:spLocks noGrp="1"/>
          </p:cNvSpPr>
          <p:nvPr>
            <p:ph type="ctrTitle"/>
          </p:nvPr>
        </p:nvSpPr>
        <p:spPr/>
        <p:txBody>
          <a:bodyPr/>
          <a:lstStyle/>
          <a:p>
            <a:r>
              <a:rPr lang="en-US" dirty="0"/>
              <a:t>Quarterly</a:t>
            </a:r>
            <a:br>
              <a:rPr lang="en-US" dirty="0"/>
            </a:br>
            <a:r>
              <a:rPr lang="en-US" dirty="0"/>
              <a:t>Review</a:t>
            </a:r>
          </a:p>
        </p:txBody>
      </p:sp>
      <p:sp>
        <p:nvSpPr>
          <p:cNvPr id="5" name="Slide Number Placeholder 4">
            <a:extLst>
              <a:ext uri="{FF2B5EF4-FFF2-40B4-BE49-F238E27FC236}">
                <a16:creationId xmlns:a16="http://schemas.microsoft.com/office/drawing/2014/main" id="{AE049183-CA69-9D21-B743-6E5B59757686}"/>
              </a:ext>
            </a:extLst>
          </p:cNvPr>
          <p:cNvSpPr>
            <a:spLocks noGrp="1"/>
          </p:cNvSpPr>
          <p:nvPr>
            <p:ph type="sldNum" sz="quarter" idx="4"/>
          </p:nvPr>
        </p:nvSpPr>
        <p:spPr/>
        <p:txBody>
          <a:bodyPr/>
          <a:lstStyle/>
          <a:p>
            <a:fld id="{D57F1E4F-1CFF-5643-939E-02111984F565}" type="slidenum">
              <a:rPr lang="en-US" smtClean="0"/>
              <a:pPr/>
              <a:t>1</a:t>
            </a:fld>
            <a:endParaRPr lang="en-US" dirty="0"/>
          </a:p>
        </p:txBody>
      </p:sp>
    </p:spTree>
    <p:extLst>
      <p:ext uri="{BB962C8B-B14F-4D97-AF65-F5344CB8AC3E}">
        <p14:creationId xmlns:p14="http://schemas.microsoft.com/office/powerpoint/2010/main" val="3597027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D88A2-E914-815C-661F-1399C3A898C1}"/>
              </a:ext>
            </a:extLst>
          </p:cNvPr>
          <p:cNvSpPr>
            <a:spLocks noGrp="1"/>
          </p:cNvSpPr>
          <p:nvPr>
            <p:ph type="title"/>
          </p:nvPr>
        </p:nvSpPr>
        <p:spPr>
          <a:xfrm>
            <a:off x="680327" y="1063416"/>
            <a:ext cx="5393901" cy="1717884"/>
          </a:xfrm>
        </p:spPr>
        <p:txBody>
          <a:bodyPr anchor="t"/>
          <a:lstStyle/>
          <a:p>
            <a:r>
              <a:rPr lang="en-US" dirty="0"/>
              <a:t>Agenda </a:t>
            </a:r>
          </a:p>
        </p:txBody>
      </p:sp>
      <p:sp>
        <p:nvSpPr>
          <p:cNvPr id="4" name="Text Placeholder 3">
            <a:extLst>
              <a:ext uri="{FF2B5EF4-FFF2-40B4-BE49-F238E27FC236}">
                <a16:creationId xmlns:a16="http://schemas.microsoft.com/office/drawing/2014/main" id="{2CC6C5F0-EDFB-3E80-40C5-F4D4D08ACF3B}"/>
              </a:ext>
            </a:extLst>
          </p:cNvPr>
          <p:cNvSpPr>
            <a:spLocks noGrp="1"/>
          </p:cNvSpPr>
          <p:nvPr>
            <p:ph type="body" sz="half" idx="2"/>
          </p:nvPr>
        </p:nvSpPr>
        <p:spPr>
          <a:xfrm>
            <a:off x="680328" y="3048000"/>
            <a:ext cx="5415672" cy="2681600"/>
          </a:xfrm>
        </p:spPr>
        <p:txBody>
          <a:bodyPr anchor="b">
            <a:normAutofit lnSpcReduction="10000"/>
          </a:bodyPr>
          <a:lstStyle/>
          <a:p>
            <a:r>
              <a:rPr lang="en-US" dirty="0"/>
              <a:t>Growth strategy</a:t>
            </a:r>
          </a:p>
          <a:p>
            <a:r>
              <a:rPr lang="en-US" dirty="0"/>
              <a:t>Market analysis</a:t>
            </a:r>
          </a:p>
          <a:p>
            <a:r>
              <a:rPr lang="en-US" dirty="0"/>
              <a:t>Financial overview</a:t>
            </a:r>
          </a:p>
          <a:p>
            <a:r>
              <a:rPr lang="en-US" dirty="0"/>
              <a:t>Innovative solutions</a:t>
            </a:r>
          </a:p>
          <a:p>
            <a:r>
              <a:rPr lang="en-US" dirty="0"/>
              <a:t>Future initiatives</a:t>
            </a:r>
          </a:p>
        </p:txBody>
      </p:sp>
      <p:pic>
        <p:nvPicPr>
          <p:cNvPr id="34" name="Content Placeholder 22" descr="Scientists in lab">
            <a:extLst>
              <a:ext uri="{FF2B5EF4-FFF2-40B4-BE49-F238E27FC236}">
                <a16:creationId xmlns:a16="http://schemas.microsoft.com/office/drawing/2014/main" id="{9E4D4191-282B-E07E-4C6D-AD1D7B7D4713}"/>
              </a:ext>
            </a:extLst>
          </p:cNvPr>
          <p:cNvPicPr>
            <a:picLocks noGrp="1" noChangeAspect="1"/>
          </p:cNvPicPr>
          <p:nvPr>
            <p:ph type="pic" sz="quarter" idx="11"/>
          </p:nvPr>
        </p:nvPicPr>
        <p:blipFill rotWithShape="1">
          <a:blip r:embed="rId3" cstate="email">
            <a:extLst>
              <a:ext uri="{28A0092B-C50C-407E-A947-70E740481C1C}">
                <a14:useLocalDpi xmlns:a14="http://schemas.microsoft.com/office/drawing/2010/main"/>
              </a:ext>
            </a:extLst>
          </a:blip>
          <a:srcRect/>
          <a:stretch/>
        </p:blipFill>
        <p:spPr>
          <a:xfrm>
            <a:off x="6411688" y="1063415"/>
            <a:ext cx="3932462" cy="4666185"/>
          </a:xfrm>
        </p:spPr>
      </p:pic>
      <p:sp>
        <p:nvSpPr>
          <p:cNvPr id="7" name="Slide Number Placeholder 6">
            <a:extLst>
              <a:ext uri="{FF2B5EF4-FFF2-40B4-BE49-F238E27FC236}">
                <a16:creationId xmlns:a16="http://schemas.microsoft.com/office/drawing/2014/main" id="{8161DBBF-A6A0-06FE-F8CD-795DE86F2815}"/>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2</a:t>
            </a:fld>
            <a:endParaRPr lang="en-US" dirty="0"/>
          </a:p>
        </p:txBody>
      </p:sp>
    </p:spTree>
    <p:extLst>
      <p:ext uri="{BB962C8B-B14F-4D97-AF65-F5344CB8AC3E}">
        <p14:creationId xmlns:p14="http://schemas.microsoft.com/office/powerpoint/2010/main" val="1290560623"/>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2D882-0AB0-D7CC-2028-F24988556CFD}"/>
              </a:ext>
            </a:extLst>
          </p:cNvPr>
          <p:cNvSpPr>
            <a:spLocks noGrp="1"/>
          </p:cNvSpPr>
          <p:nvPr>
            <p:ph type="title"/>
          </p:nvPr>
        </p:nvSpPr>
        <p:spPr>
          <a:xfrm>
            <a:off x="1154956" y="898072"/>
            <a:ext cx="8825657" cy="4174584"/>
          </a:xfrm>
        </p:spPr>
        <p:txBody>
          <a:bodyPr/>
          <a:lstStyle/>
          <a:p>
            <a:r>
              <a:rPr lang="en-US" dirty="0"/>
              <a:t>Strategies for growth</a:t>
            </a:r>
          </a:p>
        </p:txBody>
      </p:sp>
      <p:sp>
        <p:nvSpPr>
          <p:cNvPr id="3" name="Text Placeholder 2">
            <a:extLst>
              <a:ext uri="{FF2B5EF4-FFF2-40B4-BE49-F238E27FC236}">
                <a16:creationId xmlns:a16="http://schemas.microsoft.com/office/drawing/2014/main" id="{18D791F6-17E5-A05E-27E8-5CE8F5737F96}"/>
              </a:ext>
            </a:extLst>
          </p:cNvPr>
          <p:cNvSpPr>
            <a:spLocks noGrp="1"/>
          </p:cNvSpPr>
          <p:nvPr>
            <p:ph type="body" idx="1"/>
          </p:nvPr>
        </p:nvSpPr>
        <p:spPr>
          <a:xfrm>
            <a:off x="1154955" y="5273202"/>
            <a:ext cx="8825658" cy="530697"/>
          </a:xfrm>
        </p:spPr>
        <p:txBody>
          <a:bodyPr>
            <a:normAutofit/>
          </a:bodyPr>
          <a:lstStyle/>
          <a:p>
            <a:r>
              <a:rPr lang="en-US" dirty="0"/>
              <a:t>Navigating the future</a:t>
            </a:r>
          </a:p>
        </p:txBody>
      </p:sp>
      <p:sp>
        <p:nvSpPr>
          <p:cNvPr id="6" name="Slide Number Placeholder 5">
            <a:extLst>
              <a:ext uri="{FF2B5EF4-FFF2-40B4-BE49-F238E27FC236}">
                <a16:creationId xmlns:a16="http://schemas.microsoft.com/office/drawing/2014/main" id="{9E887364-737B-EA8D-F6D8-BCE5B835303F}"/>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3</a:t>
            </a:fld>
            <a:endParaRPr lang="en-US" dirty="0"/>
          </a:p>
        </p:txBody>
      </p:sp>
    </p:spTree>
    <p:extLst>
      <p:ext uri="{BB962C8B-B14F-4D97-AF65-F5344CB8AC3E}">
        <p14:creationId xmlns:p14="http://schemas.microsoft.com/office/powerpoint/2010/main" val="20058360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20E77-B703-6F88-10F1-3B3ACF460737}"/>
              </a:ext>
            </a:extLst>
          </p:cNvPr>
          <p:cNvSpPr>
            <a:spLocks noGrp="1"/>
          </p:cNvSpPr>
          <p:nvPr>
            <p:ph type="title"/>
          </p:nvPr>
        </p:nvSpPr>
        <p:spPr>
          <a:xfrm>
            <a:off x="671255" y="854528"/>
            <a:ext cx="9309359" cy="1653180"/>
          </a:xfrm>
        </p:spPr>
        <p:txBody>
          <a:bodyPr/>
          <a:lstStyle/>
          <a:p>
            <a:r>
              <a:rPr lang="en-US" dirty="0"/>
              <a:t>Current market analysis</a:t>
            </a:r>
          </a:p>
        </p:txBody>
      </p:sp>
      <p:sp>
        <p:nvSpPr>
          <p:cNvPr id="3" name="Text Placeholder 2">
            <a:extLst>
              <a:ext uri="{FF2B5EF4-FFF2-40B4-BE49-F238E27FC236}">
                <a16:creationId xmlns:a16="http://schemas.microsoft.com/office/drawing/2014/main" id="{44C3108E-9DDD-77B4-D7B1-3273511393CC}"/>
              </a:ext>
            </a:extLst>
          </p:cNvPr>
          <p:cNvSpPr>
            <a:spLocks noGrp="1"/>
          </p:cNvSpPr>
          <p:nvPr>
            <p:ph sz="quarter" idx="10"/>
          </p:nvPr>
        </p:nvSpPr>
        <p:spPr>
          <a:xfrm>
            <a:off x="671513" y="2754313"/>
            <a:ext cx="8281987" cy="3704853"/>
          </a:xfrm>
        </p:spPr>
        <p:txBody>
          <a:bodyPr>
            <a:normAutofit/>
          </a:bodyPr>
          <a:lstStyle/>
          <a:p>
            <a:r>
              <a:rPr lang="en-US" dirty="0"/>
              <a:t>We have identified important key trends that demand our attention.</a:t>
            </a:r>
          </a:p>
          <a:p>
            <a:r>
              <a:rPr lang="en-US" dirty="0"/>
              <a:t>Data reveals a steady increase in consumer demand for sustainable products, presenting an opportunity for our eco-friendly offerings.</a:t>
            </a:r>
          </a:p>
          <a:p>
            <a:r>
              <a:rPr lang="en-US" dirty="0"/>
              <a:t>Our competitors are now focusing on digital marketing strategies, suggesting a shift in consumer behavior.</a:t>
            </a:r>
          </a:p>
          <a:p>
            <a:r>
              <a:rPr lang="en-US" dirty="0"/>
              <a:t>Understanding these nuanced dynamics positions us to adapt and capitalize on emerging market preferences.</a:t>
            </a:r>
          </a:p>
        </p:txBody>
      </p:sp>
      <p:sp>
        <p:nvSpPr>
          <p:cNvPr id="6" name="Slide Number Placeholder 5">
            <a:extLst>
              <a:ext uri="{FF2B5EF4-FFF2-40B4-BE49-F238E27FC236}">
                <a16:creationId xmlns:a16="http://schemas.microsoft.com/office/drawing/2014/main" id="{53697A52-4DAC-C462-BEBA-D1DA8E908D62}"/>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4</a:t>
            </a:fld>
            <a:endParaRPr lang="en-US" dirty="0"/>
          </a:p>
        </p:txBody>
      </p:sp>
    </p:spTree>
    <p:extLst>
      <p:ext uri="{BB962C8B-B14F-4D97-AF65-F5344CB8AC3E}">
        <p14:creationId xmlns:p14="http://schemas.microsoft.com/office/powerpoint/2010/main" val="154164626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B4D80E-2E71-4650-BCBE-0E1CF32316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C3CBD3-2E4D-00C9-D3CA-52F1C8A3F93F}"/>
              </a:ext>
            </a:extLst>
          </p:cNvPr>
          <p:cNvSpPr>
            <a:spLocks noGrp="1"/>
          </p:cNvSpPr>
          <p:nvPr>
            <p:ph type="title"/>
          </p:nvPr>
        </p:nvSpPr>
        <p:spPr>
          <a:xfrm>
            <a:off x="1154956" y="1063416"/>
            <a:ext cx="8825657" cy="4009239"/>
          </a:xfrm>
        </p:spPr>
        <p:txBody>
          <a:bodyPr/>
          <a:lstStyle/>
          <a:p>
            <a:r>
              <a:rPr lang="en-US" dirty="0"/>
              <a:t>Market expansion</a:t>
            </a:r>
          </a:p>
        </p:txBody>
      </p:sp>
      <p:sp>
        <p:nvSpPr>
          <p:cNvPr id="3" name="Text Placeholder 2">
            <a:extLst>
              <a:ext uri="{FF2B5EF4-FFF2-40B4-BE49-F238E27FC236}">
                <a16:creationId xmlns:a16="http://schemas.microsoft.com/office/drawing/2014/main" id="{4242267C-4270-E0F0-DA12-31F87A52EF48}"/>
              </a:ext>
            </a:extLst>
          </p:cNvPr>
          <p:cNvSpPr>
            <a:spLocks noGrp="1"/>
          </p:cNvSpPr>
          <p:nvPr>
            <p:ph type="body" idx="1"/>
          </p:nvPr>
        </p:nvSpPr>
        <p:spPr>
          <a:xfrm>
            <a:off x="1154955" y="5273202"/>
            <a:ext cx="8825658" cy="530697"/>
          </a:xfrm>
        </p:spPr>
        <p:txBody>
          <a:bodyPr>
            <a:normAutofit/>
          </a:bodyPr>
          <a:lstStyle/>
          <a:p>
            <a:r>
              <a:rPr lang="en-US" dirty="0"/>
              <a:t>Unlocking new horizons</a:t>
            </a:r>
          </a:p>
        </p:txBody>
      </p:sp>
      <p:sp>
        <p:nvSpPr>
          <p:cNvPr id="6" name="Slide Number Placeholder 5">
            <a:extLst>
              <a:ext uri="{FF2B5EF4-FFF2-40B4-BE49-F238E27FC236}">
                <a16:creationId xmlns:a16="http://schemas.microsoft.com/office/drawing/2014/main" id="{A3B41EBB-6EB1-F0E9-7645-3B1B5686DEAF}"/>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5</a:t>
            </a:fld>
            <a:endParaRPr lang="en-US" dirty="0"/>
          </a:p>
        </p:txBody>
      </p:sp>
    </p:spTree>
    <p:extLst>
      <p:ext uri="{BB962C8B-B14F-4D97-AF65-F5344CB8AC3E}">
        <p14:creationId xmlns:p14="http://schemas.microsoft.com/office/powerpoint/2010/main" val="12181397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3C72D7-76F5-8558-4BCA-A4148CD83F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D028A5-FFEA-6A0D-54CF-BF6A684B5267}"/>
              </a:ext>
            </a:extLst>
          </p:cNvPr>
          <p:cNvSpPr>
            <a:spLocks noGrp="1"/>
          </p:cNvSpPr>
          <p:nvPr>
            <p:ph type="title"/>
          </p:nvPr>
        </p:nvSpPr>
        <p:spPr>
          <a:xfrm>
            <a:off x="646111" y="601662"/>
            <a:ext cx="10225089" cy="1251585"/>
          </a:xfrm>
        </p:spPr>
        <p:txBody>
          <a:bodyPr/>
          <a:lstStyle/>
          <a:p>
            <a:r>
              <a:rPr lang="en-US" dirty="0"/>
              <a:t>Product launch</a:t>
            </a:r>
          </a:p>
        </p:txBody>
      </p:sp>
      <p:graphicFrame>
        <p:nvGraphicFramePr>
          <p:cNvPr id="17" name="Content Placeholder 16" descr="A timeline of the product launch">
            <a:extLst>
              <a:ext uri="{FF2B5EF4-FFF2-40B4-BE49-F238E27FC236}">
                <a16:creationId xmlns:a16="http://schemas.microsoft.com/office/drawing/2014/main" id="{4AFB4A42-E9AB-1572-E73E-02FC472CB321}"/>
              </a:ext>
            </a:extLst>
          </p:cNvPr>
          <p:cNvGraphicFramePr>
            <a:graphicFrameLocks noGrp="1"/>
          </p:cNvGraphicFramePr>
          <p:nvPr>
            <p:ph sz="quarter" idx="4"/>
            <p:extLst>
              <p:ext uri="{D42A27DB-BD31-4B8C-83A1-F6EECF244321}">
                <p14:modId xmlns:p14="http://schemas.microsoft.com/office/powerpoint/2010/main" val="1499690879"/>
              </p:ext>
            </p:extLst>
          </p:nvPr>
        </p:nvGraphicFramePr>
        <p:xfrm>
          <a:off x="646113" y="2257425"/>
          <a:ext cx="10225087" cy="161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ontent Placeholder 2">
            <a:extLst>
              <a:ext uri="{FF2B5EF4-FFF2-40B4-BE49-F238E27FC236}">
                <a16:creationId xmlns:a16="http://schemas.microsoft.com/office/drawing/2014/main" id="{2E606C57-A19B-21EE-B040-04A4BE424DEB}"/>
              </a:ext>
            </a:extLst>
          </p:cNvPr>
          <p:cNvSpPr>
            <a:spLocks noGrp="1"/>
          </p:cNvSpPr>
          <p:nvPr>
            <p:ph sz="half" idx="2"/>
          </p:nvPr>
        </p:nvSpPr>
        <p:spPr>
          <a:xfrm>
            <a:off x="646111" y="4370613"/>
            <a:ext cx="10225089" cy="2185829"/>
          </a:xfrm>
        </p:spPr>
        <p:txBody>
          <a:bodyPr/>
          <a:lstStyle/>
          <a:p>
            <a:r>
              <a:rPr lang="en-US" dirty="0"/>
              <a:t>Currently gearing up for a ground-breaking launch </a:t>
            </a:r>
          </a:p>
          <a:p>
            <a:r>
              <a:rPr lang="en-US" dirty="0"/>
              <a:t>Our new offerings will captivate the market</a:t>
            </a:r>
          </a:p>
          <a:p>
            <a:r>
              <a:rPr lang="en-US" dirty="0"/>
              <a:t>Our marketing campaign will generate anticipation</a:t>
            </a:r>
          </a:p>
        </p:txBody>
      </p:sp>
      <p:sp>
        <p:nvSpPr>
          <p:cNvPr id="7" name="Slide Number Placeholder 6">
            <a:extLst>
              <a:ext uri="{FF2B5EF4-FFF2-40B4-BE49-F238E27FC236}">
                <a16:creationId xmlns:a16="http://schemas.microsoft.com/office/drawing/2014/main" id="{CA68A11E-77E8-7DC6-8D07-EF0187C1F2EB}"/>
              </a:ext>
            </a:extLst>
          </p:cNvPr>
          <p:cNvSpPr>
            <a:spLocks noGrp="1"/>
          </p:cNvSpPr>
          <p:nvPr>
            <p:ph type="sldNum" sz="quarter" idx="12"/>
          </p:nvPr>
        </p:nvSpPr>
        <p:spPr>
          <a:xfrm>
            <a:off x="11110685" y="295729"/>
            <a:ext cx="838199" cy="767687"/>
          </a:xfrm>
        </p:spPr>
        <p:txBody>
          <a:bodyPr/>
          <a:lstStyle/>
          <a:p>
            <a:fld id="{D57F1E4F-1CFF-5643-939E-02111984F565}" type="slidenum">
              <a:rPr lang="en-US" smtClean="0"/>
              <a:pPr/>
              <a:t>6</a:t>
            </a:fld>
            <a:endParaRPr lang="en-US" dirty="0"/>
          </a:p>
        </p:txBody>
      </p:sp>
    </p:spTree>
    <p:extLst>
      <p:ext uri="{BB962C8B-B14F-4D97-AF65-F5344CB8AC3E}">
        <p14:creationId xmlns:p14="http://schemas.microsoft.com/office/powerpoint/2010/main" val="118933930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F3E1F-74FF-38CF-2AB7-C0259546B8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D938EF-0A21-2BB5-39E0-8936D394B3F0}"/>
              </a:ext>
            </a:extLst>
          </p:cNvPr>
          <p:cNvSpPr>
            <a:spLocks noGrp="1"/>
          </p:cNvSpPr>
          <p:nvPr>
            <p:ph type="title"/>
          </p:nvPr>
        </p:nvSpPr>
        <p:spPr>
          <a:xfrm>
            <a:off x="644922" y="1063415"/>
            <a:ext cx="5897391" cy="1971613"/>
          </a:xfrm>
        </p:spPr>
        <p:txBody>
          <a:bodyPr/>
          <a:lstStyle/>
          <a:p>
            <a:r>
              <a:rPr lang="en-US" dirty="0"/>
              <a:t>Marketing strategies</a:t>
            </a:r>
          </a:p>
        </p:txBody>
      </p:sp>
      <p:sp>
        <p:nvSpPr>
          <p:cNvPr id="4" name="Text Placeholder 3">
            <a:extLst>
              <a:ext uri="{FF2B5EF4-FFF2-40B4-BE49-F238E27FC236}">
                <a16:creationId xmlns:a16="http://schemas.microsoft.com/office/drawing/2014/main" id="{5E3284CE-46B2-B2ED-A566-42FFE8F7926C}"/>
              </a:ext>
            </a:extLst>
          </p:cNvPr>
          <p:cNvSpPr>
            <a:spLocks noGrp="1"/>
          </p:cNvSpPr>
          <p:nvPr>
            <p:ph sz="quarter" idx="12"/>
          </p:nvPr>
        </p:nvSpPr>
        <p:spPr>
          <a:xfrm>
            <a:off x="644525" y="3035029"/>
            <a:ext cx="5897563" cy="2759345"/>
          </a:xfrm>
        </p:spPr>
        <p:txBody>
          <a:bodyPr anchor="b"/>
          <a:lstStyle/>
          <a:p>
            <a:r>
              <a:rPr lang="en-US" dirty="0"/>
              <a:t>Implement personalized engagement strategies</a:t>
            </a:r>
          </a:p>
          <a:p>
            <a:r>
              <a:rPr lang="en-US" dirty="0"/>
              <a:t>Tailor campaigns to resonate with specific demographics, fostering a sense of relevance and connection</a:t>
            </a:r>
          </a:p>
          <a:p>
            <a:r>
              <a:rPr lang="en-US" dirty="0"/>
              <a:t>Collaborate with influencers and thought leaders to amplify our brand message</a:t>
            </a:r>
          </a:p>
        </p:txBody>
      </p:sp>
      <p:pic>
        <p:nvPicPr>
          <p:cNvPr id="22" name="Content Placeholder 70" descr="Man working in laboratory">
            <a:extLst>
              <a:ext uri="{FF2B5EF4-FFF2-40B4-BE49-F238E27FC236}">
                <a16:creationId xmlns:a16="http://schemas.microsoft.com/office/drawing/2014/main" id="{D313F423-09C9-D4F1-362C-9FC2953807CB}"/>
              </a:ext>
            </a:extLst>
          </p:cNvPr>
          <p:cNvPicPr>
            <a:picLocks noGrp="1" noChangeAspect="1"/>
          </p:cNvPicPr>
          <p:nvPr>
            <p:ph type="pic" sz="quarter" idx="11"/>
          </p:nvPr>
        </p:nvPicPr>
        <p:blipFill rotWithShape="1">
          <a:blip r:embed="rId3" cstate="email">
            <a:extLst>
              <a:ext uri="{28A0092B-C50C-407E-A947-70E740481C1C}">
                <a14:useLocalDpi xmlns:a14="http://schemas.microsoft.com/office/drawing/2010/main"/>
              </a:ext>
            </a:extLst>
          </a:blip>
          <a:srcRect/>
          <a:stretch/>
        </p:blipFill>
        <p:spPr>
          <a:xfrm>
            <a:off x="7032625" y="1063625"/>
            <a:ext cx="3824288" cy="4730750"/>
          </a:xfrm>
        </p:spPr>
      </p:pic>
      <p:sp>
        <p:nvSpPr>
          <p:cNvPr id="7" name="Slide Number Placeholder 6">
            <a:extLst>
              <a:ext uri="{FF2B5EF4-FFF2-40B4-BE49-F238E27FC236}">
                <a16:creationId xmlns:a16="http://schemas.microsoft.com/office/drawing/2014/main" id="{57FE99DA-A3B4-DBF6-1EE4-677A333C15D2}"/>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7</a:t>
            </a:fld>
            <a:endParaRPr lang="en-US" dirty="0"/>
          </a:p>
        </p:txBody>
      </p:sp>
    </p:spTree>
    <p:extLst>
      <p:ext uri="{BB962C8B-B14F-4D97-AF65-F5344CB8AC3E}">
        <p14:creationId xmlns:p14="http://schemas.microsoft.com/office/powerpoint/2010/main" val="3642798038"/>
      </p:ext>
    </p:extLst>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394A0D-C704-64A6-0FC0-10FC26CAB33A}"/>
              </a:ext>
            </a:extLst>
          </p:cNvPr>
          <p:cNvSpPr>
            <a:spLocks noGrp="1"/>
          </p:cNvSpPr>
          <p:nvPr>
            <p:ph type="title"/>
          </p:nvPr>
        </p:nvSpPr>
        <p:spPr>
          <a:xfrm>
            <a:off x="646111" y="601662"/>
            <a:ext cx="10225089" cy="1251585"/>
          </a:xfrm>
        </p:spPr>
        <p:txBody>
          <a:bodyPr/>
          <a:lstStyle/>
          <a:p>
            <a:r>
              <a:rPr lang="en-US" dirty="0"/>
              <a:t>Financial overview</a:t>
            </a:r>
          </a:p>
        </p:txBody>
      </p:sp>
      <p:sp>
        <p:nvSpPr>
          <p:cNvPr id="4" name="Content Placeholder 3">
            <a:extLst>
              <a:ext uri="{FF2B5EF4-FFF2-40B4-BE49-F238E27FC236}">
                <a16:creationId xmlns:a16="http://schemas.microsoft.com/office/drawing/2014/main" id="{7777DBD9-C330-021B-521C-A567434A24BD}"/>
              </a:ext>
            </a:extLst>
          </p:cNvPr>
          <p:cNvSpPr>
            <a:spLocks noGrp="1"/>
          </p:cNvSpPr>
          <p:nvPr>
            <p:ph sz="quarter" idx="4"/>
          </p:nvPr>
        </p:nvSpPr>
        <p:spPr>
          <a:xfrm>
            <a:off x="646111" y="2149928"/>
            <a:ext cx="4926096" cy="4028585"/>
          </a:xfrm>
        </p:spPr>
        <p:txBody>
          <a:bodyPr/>
          <a:lstStyle/>
          <a:p>
            <a:r>
              <a:rPr lang="en-US" dirty="0"/>
              <a:t>Our financial overview reflects a robust and resilient fiscal performance.</a:t>
            </a:r>
          </a:p>
          <a:p>
            <a:r>
              <a:rPr lang="en-US" dirty="0"/>
              <a:t>Key indicators show consistent revenue growth over the past quarter, attributed to strategic cost management and successful marketing.</a:t>
            </a:r>
          </a:p>
        </p:txBody>
      </p:sp>
      <p:sp>
        <p:nvSpPr>
          <p:cNvPr id="2" name="Content Placeholder 1">
            <a:extLst>
              <a:ext uri="{FF2B5EF4-FFF2-40B4-BE49-F238E27FC236}">
                <a16:creationId xmlns:a16="http://schemas.microsoft.com/office/drawing/2014/main" id="{C8C19313-11BB-4A6D-0529-C23820266893}"/>
              </a:ext>
            </a:extLst>
          </p:cNvPr>
          <p:cNvSpPr>
            <a:spLocks noGrp="1"/>
          </p:cNvSpPr>
          <p:nvPr>
            <p:ph sz="half" idx="2"/>
          </p:nvPr>
        </p:nvSpPr>
        <p:spPr>
          <a:xfrm>
            <a:off x="5945103" y="2149892"/>
            <a:ext cx="4926097" cy="4028622"/>
          </a:xfrm>
        </p:spPr>
        <p:txBody>
          <a:bodyPr/>
          <a:lstStyle/>
          <a:p>
            <a:r>
              <a:rPr lang="en-US" dirty="0"/>
              <a:t>Operating margins have improved, signaling operational efficiency, while strengthening our reserves.</a:t>
            </a:r>
          </a:p>
          <a:p>
            <a:r>
              <a:rPr lang="en-US" dirty="0"/>
              <a:t>This underscores our commitment to financial stability, positioning us for sustained growth. </a:t>
            </a:r>
          </a:p>
        </p:txBody>
      </p:sp>
      <p:sp>
        <p:nvSpPr>
          <p:cNvPr id="5" name="Slide Number Placeholder 4">
            <a:extLst>
              <a:ext uri="{FF2B5EF4-FFF2-40B4-BE49-F238E27FC236}">
                <a16:creationId xmlns:a16="http://schemas.microsoft.com/office/drawing/2014/main" id="{F2BC622D-6F3E-BCDA-233D-59C4736309EA}"/>
              </a:ext>
            </a:extLst>
          </p:cNvPr>
          <p:cNvSpPr>
            <a:spLocks noGrp="1"/>
          </p:cNvSpPr>
          <p:nvPr>
            <p:ph type="sldNum" sz="quarter" idx="12"/>
          </p:nvPr>
        </p:nvSpPr>
        <p:spPr>
          <a:xfrm>
            <a:off x="11110685" y="295729"/>
            <a:ext cx="838199" cy="767687"/>
          </a:xfrm>
        </p:spPr>
        <p:txBody>
          <a:bodyPr/>
          <a:lstStyle/>
          <a:p>
            <a:fld id="{D57F1E4F-1CFF-5643-939E-02111984F565}" type="slidenum">
              <a:rPr lang="en-US" smtClean="0"/>
              <a:pPr/>
              <a:t>8</a:t>
            </a:fld>
            <a:endParaRPr lang="en-US" dirty="0"/>
          </a:p>
        </p:txBody>
      </p:sp>
    </p:spTree>
    <p:extLst>
      <p:ext uri="{BB962C8B-B14F-4D97-AF65-F5344CB8AC3E}">
        <p14:creationId xmlns:p14="http://schemas.microsoft.com/office/powerpoint/2010/main" val="3081865603"/>
      </p:ext>
    </p:extLst>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D9E38-3615-DD21-D879-4BC30ED5ED70}"/>
              </a:ext>
            </a:extLst>
          </p:cNvPr>
          <p:cNvSpPr>
            <a:spLocks noGrp="1"/>
          </p:cNvSpPr>
          <p:nvPr>
            <p:ph type="title"/>
          </p:nvPr>
        </p:nvSpPr>
        <p:spPr>
          <a:xfrm>
            <a:off x="646111" y="609600"/>
            <a:ext cx="10238392" cy="1243648"/>
          </a:xfrm>
        </p:spPr>
        <p:txBody>
          <a:bodyPr/>
          <a:lstStyle/>
          <a:p>
            <a:r>
              <a:rPr lang="en-US" dirty="0"/>
              <a:t>Quarterly targets</a:t>
            </a:r>
          </a:p>
        </p:txBody>
      </p:sp>
      <p:sp>
        <p:nvSpPr>
          <p:cNvPr id="6" name="Text Placeholder 5">
            <a:extLst>
              <a:ext uri="{FF2B5EF4-FFF2-40B4-BE49-F238E27FC236}">
                <a16:creationId xmlns:a16="http://schemas.microsoft.com/office/drawing/2014/main" id="{17A67CEE-9FFC-1DCC-23B5-E043CC6E758F}"/>
              </a:ext>
            </a:extLst>
          </p:cNvPr>
          <p:cNvSpPr>
            <a:spLocks noGrp="1"/>
          </p:cNvSpPr>
          <p:nvPr>
            <p:ph type="body" sz="quarter" idx="15"/>
          </p:nvPr>
        </p:nvSpPr>
        <p:spPr>
          <a:xfrm>
            <a:off x="646112" y="2035175"/>
            <a:ext cx="3120346" cy="4213225"/>
          </a:xfrm>
        </p:spPr>
        <p:txBody>
          <a:bodyPr/>
          <a:lstStyle/>
          <a:p>
            <a:r>
              <a:rPr lang="en-US" dirty="0"/>
              <a:t>Market expansion</a:t>
            </a:r>
          </a:p>
          <a:p>
            <a:r>
              <a:rPr lang="en-US" dirty="0"/>
              <a:t>Product innovation</a:t>
            </a:r>
          </a:p>
          <a:p>
            <a:r>
              <a:rPr lang="en-US" dirty="0"/>
              <a:t>Customer retention</a:t>
            </a:r>
          </a:p>
          <a:p>
            <a:r>
              <a:rPr lang="en-US" dirty="0"/>
              <a:t>Operational efficiency</a:t>
            </a:r>
          </a:p>
          <a:p>
            <a:endParaRPr lang="en-US" dirty="0"/>
          </a:p>
        </p:txBody>
      </p:sp>
      <p:graphicFrame>
        <p:nvGraphicFramePr>
          <p:cNvPr id="18" name="Table Placeholder 6">
            <a:extLst>
              <a:ext uri="{FF2B5EF4-FFF2-40B4-BE49-F238E27FC236}">
                <a16:creationId xmlns:a16="http://schemas.microsoft.com/office/drawing/2014/main" id="{AB60AB05-25A5-5F0E-4B98-A6880EDBA969}"/>
              </a:ext>
            </a:extLst>
          </p:cNvPr>
          <p:cNvGraphicFramePr>
            <a:graphicFrameLocks noGrp="1"/>
          </p:cNvGraphicFramePr>
          <p:nvPr>
            <p:ph type="tbl" sz="quarter" idx="16"/>
            <p:extLst>
              <p:ext uri="{D42A27DB-BD31-4B8C-83A1-F6EECF244321}">
                <p14:modId xmlns:p14="http://schemas.microsoft.com/office/powerpoint/2010/main" val="2758863353"/>
              </p:ext>
            </p:extLst>
          </p:nvPr>
        </p:nvGraphicFramePr>
        <p:xfrm>
          <a:off x="3967163" y="2035175"/>
          <a:ext cx="6804251" cy="4213225"/>
        </p:xfrm>
        <a:graphic>
          <a:graphicData uri="http://schemas.openxmlformats.org/drawingml/2006/table">
            <a:tbl>
              <a:tblPr firstRow="1" bandRow="1">
                <a:tableStyleId>{BDBED569-4797-4DF1-A0F4-6AAB3CD982D8}</a:tableStyleId>
              </a:tblPr>
              <a:tblGrid>
                <a:gridCol w="1282893">
                  <a:extLst>
                    <a:ext uri="{9D8B030D-6E8A-4147-A177-3AD203B41FA5}">
                      <a16:colId xmlns:a16="http://schemas.microsoft.com/office/drawing/2014/main" val="3502646984"/>
                    </a:ext>
                  </a:extLst>
                </a:gridCol>
                <a:gridCol w="1745961">
                  <a:extLst>
                    <a:ext uri="{9D8B030D-6E8A-4147-A177-3AD203B41FA5}">
                      <a16:colId xmlns:a16="http://schemas.microsoft.com/office/drawing/2014/main" val="2380085624"/>
                    </a:ext>
                  </a:extLst>
                </a:gridCol>
                <a:gridCol w="2055207">
                  <a:extLst>
                    <a:ext uri="{9D8B030D-6E8A-4147-A177-3AD203B41FA5}">
                      <a16:colId xmlns:a16="http://schemas.microsoft.com/office/drawing/2014/main" val="1153672914"/>
                    </a:ext>
                  </a:extLst>
                </a:gridCol>
                <a:gridCol w="1720190">
                  <a:extLst>
                    <a:ext uri="{9D8B030D-6E8A-4147-A177-3AD203B41FA5}">
                      <a16:colId xmlns:a16="http://schemas.microsoft.com/office/drawing/2014/main" val="1114778579"/>
                    </a:ext>
                  </a:extLst>
                </a:gridCol>
              </a:tblGrid>
              <a:tr h="842645">
                <a:tc>
                  <a:txBody>
                    <a:bodyPr/>
                    <a:lstStyle/>
                    <a:p>
                      <a:r>
                        <a:rPr lang="en-US" b="0" dirty="0">
                          <a:solidFill>
                            <a:schemeClr val="bg1">
                              <a:lumMod val="75000"/>
                              <a:lumOff val="25000"/>
                            </a:schemeClr>
                          </a:solidFill>
                          <a:latin typeface="+mj-lt"/>
                        </a:rPr>
                        <a:t>Quarter</a:t>
                      </a:r>
                    </a:p>
                  </a:txBody>
                  <a:tcPr marL="137160" anchor="ctr"/>
                </a:tc>
                <a:tc>
                  <a:txBody>
                    <a:bodyPr/>
                    <a:lstStyle/>
                    <a:p>
                      <a:r>
                        <a:rPr lang="en-US" b="0" dirty="0">
                          <a:solidFill>
                            <a:schemeClr val="bg1">
                              <a:lumMod val="75000"/>
                              <a:lumOff val="25000"/>
                            </a:schemeClr>
                          </a:solidFill>
                          <a:latin typeface="+mj-lt"/>
                        </a:rPr>
                        <a:t>Revenue growth (%)</a:t>
                      </a:r>
                    </a:p>
                  </a:txBody>
                  <a:tcPr marL="137160" anchor="ctr"/>
                </a:tc>
                <a:tc>
                  <a:txBody>
                    <a:bodyPr/>
                    <a:lstStyle/>
                    <a:p>
                      <a:r>
                        <a:rPr lang="en-US" b="0" dirty="0">
                          <a:solidFill>
                            <a:schemeClr val="bg1">
                              <a:lumMod val="75000"/>
                              <a:lumOff val="25000"/>
                            </a:schemeClr>
                          </a:solidFill>
                          <a:latin typeface="+mj-lt"/>
                        </a:rPr>
                        <a:t>Market share increase (%)</a:t>
                      </a:r>
                    </a:p>
                  </a:txBody>
                  <a:tcPr marL="137160" anchor="ctr"/>
                </a:tc>
                <a:tc>
                  <a:txBody>
                    <a:bodyPr/>
                    <a:lstStyle/>
                    <a:p>
                      <a:r>
                        <a:rPr lang="en-US" b="0" dirty="0">
                          <a:solidFill>
                            <a:schemeClr val="bg1">
                              <a:lumMod val="75000"/>
                              <a:lumOff val="25000"/>
                            </a:schemeClr>
                          </a:solidFill>
                          <a:latin typeface="+mj-lt"/>
                        </a:rPr>
                        <a:t>Customer acquisition</a:t>
                      </a:r>
                    </a:p>
                  </a:txBody>
                  <a:tcPr marL="137160" anchor="ctr"/>
                </a:tc>
                <a:extLst>
                  <a:ext uri="{0D108BD9-81ED-4DB2-BD59-A6C34878D82A}">
                    <a16:rowId xmlns:a16="http://schemas.microsoft.com/office/drawing/2014/main" val="1173264321"/>
                  </a:ext>
                </a:extLst>
              </a:tr>
              <a:tr h="842645">
                <a:tc>
                  <a:txBody>
                    <a:bodyPr/>
                    <a:lstStyle/>
                    <a:p>
                      <a:r>
                        <a:rPr lang="en-US" dirty="0">
                          <a:solidFill>
                            <a:schemeClr val="bg1">
                              <a:lumMod val="75000"/>
                              <a:lumOff val="25000"/>
                            </a:schemeClr>
                          </a:solidFill>
                        </a:rPr>
                        <a:t>Q1</a:t>
                      </a:r>
                    </a:p>
                  </a:txBody>
                  <a:tcPr marL="137160" anchor="ctr"/>
                </a:tc>
                <a:tc>
                  <a:txBody>
                    <a:bodyPr/>
                    <a:lstStyle/>
                    <a:p>
                      <a:r>
                        <a:rPr lang="en-US" dirty="0">
                          <a:solidFill>
                            <a:schemeClr val="bg1">
                              <a:lumMod val="75000"/>
                              <a:lumOff val="25000"/>
                            </a:schemeClr>
                          </a:solidFill>
                        </a:rPr>
                        <a:t>12</a:t>
                      </a:r>
                    </a:p>
                  </a:txBody>
                  <a:tcPr marL="137160" anchor="ctr"/>
                </a:tc>
                <a:tc>
                  <a:txBody>
                    <a:bodyPr/>
                    <a:lstStyle/>
                    <a:p>
                      <a:r>
                        <a:rPr lang="en-US" dirty="0">
                          <a:solidFill>
                            <a:schemeClr val="bg1">
                              <a:lumMod val="75000"/>
                              <a:lumOff val="25000"/>
                            </a:schemeClr>
                          </a:solidFill>
                        </a:rPr>
                        <a:t>2</a:t>
                      </a:r>
                    </a:p>
                  </a:txBody>
                  <a:tcPr marL="137160" anchor="ctr"/>
                </a:tc>
                <a:tc>
                  <a:txBody>
                    <a:bodyPr/>
                    <a:lstStyle/>
                    <a:p>
                      <a:r>
                        <a:rPr lang="en-US" dirty="0">
                          <a:solidFill>
                            <a:schemeClr val="bg1">
                              <a:lumMod val="75000"/>
                              <a:lumOff val="25000"/>
                            </a:schemeClr>
                          </a:solidFill>
                        </a:rPr>
                        <a:t>500</a:t>
                      </a:r>
                    </a:p>
                  </a:txBody>
                  <a:tcPr marL="137160" anchor="ctr"/>
                </a:tc>
                <a:extLst>
                  <a:ext uri="{0D108BD9-81ED-4DB2-BD59-A6C34878D82A}">
                    <a16:rowId xmlns:a16="http://schemas.microsoft.com/office/drawing/2014/main" val="1798331795"/>
                  </a:ext>
                </a:extLst>
              </a:tr>
              <a:tr h="842645">
                <a:tc>
                  <a:txBody>
                    <a:bodyPr/>
                    <a:lstStyle/>
                    <a:p>
                      <a:r>
                        <a:rPr lang="en-US" dirty="0">
                          <a:solidFill>
                            <a:schemeClr val="bg1">
                              <a:lumMod val="75000"/>
                              <a:lumOff val="25000"/>
                            </a:schemeClr>
                          </a:solidFill>
                        </a:rPr>
                        <a:t>Q2</a:t>
                      </a:r>
                    </a:p>
                  </a:txBody>
                  <a:tcPr marL="137160" anchor="ctr"/>
                </a:tc>
                <a:tc>
                  <a:txBody>
                    <a:bodyPr/>
                    <a:lstStyle/>
                    <a:p>
                      <a:r>
                        <a:rPr lang="en-US" dirty="0">
                          <a:solidFill>
                            <a:schemeClr val="bg1">
                              <a:lumMod val="75000"/>
                              <a:lumOff val="25000"/>
                            </a:schemeClr>
                          </a:solidFill>
                        </a:rPr>
                        <a:t>15</a:t>
                      </a:r>
                    </a:p>
                  </a:txBody>
                  <a:tcPr marL="137160" anchor="ctr"/>
                </a:tc>
                <a:tc>
                  <a:txBody>
                    <a:bodyPr/>
                    <a:lstStyle/>
                    <a:p>
                      <a:r>
                        <a:rPr lang="en-US" dirty="0">
                          <a:solidFill>
                            <a:schemeClr val="bg1">
                              <a:lumMod val="75000"/>
                              <a:lumOff val="25000"/>
                            </a:schemeClr>
                          </a:solidFill>
                        </a:rPr>
                        <a:t>3</a:t>
                      </a:r>
                    </a:p>
                  </a:txBody>
                  <a:tcPr marL="137160" anchor="ctr"/>
                </a:tc>
                <a:tc>
                  <a:txBody>
                    <a:bodyPr/>
                    <a:lstStyle/>
                    <a:p>
                      <a:r>
                        <a:rPr lang="en-US" dirty="0">
                          <a:solidFill>
                            <a:schemeClr val="bg1">
                              <a:lumMod val="75000"/>
                              <a:lumOff val="25000"/>
                            </a:schemeClr>
                          </a:solidFill>
                        </a:rPr>
                        <a:t>600</a:t>
                      </a:r>
                    </a:p>
                  </a:txBody>
                  <a:tcPr marL="137160" anchor="ctr"/>
                </a:tc>
                <a:extLst>
                  <a:ext uri="{0D108BD9-81ED-4DB2-BD59-A6C34878D82A}">
                    <a16:rowId xmlns:a16="http://schemas.microsoft.com/office/drawing/2014/main" val="4115418096"/>
                  </a:ext>
                </a:extLst>
              </a:tr>
              <a:tr h="842645">
                <a:tc>
                  <a:txBody>
                    <a:bodyPr/>
                    <a:lstStyle/>
                    <a:p>
                      <a:r>
                        <a:rPr lang="en-US" dirty="0">
                          <a:solidFill>
                            <a:schemeClr val="bg1">
                              <a:lumMod val="75000"/>
                              <a:lumOff val="25000"/>
                            </a:schemeClr>
                          </a:solidFill>
                        </a:rPr>
                        <a:t>Q3</a:t>
                      </a:r>
                    </a:p>
                  </a:txBody>
                  <a:tcPr marL="137160" anchor="ctr"/>
                </a:tc>
                <a:tc>
                  <a:txBody>
                    <a:bodyPr/>
                    <a:lstStyle/>
                    <a:p>
                      <a:r>
                        <a:rPr lang="en-US" dirty="0">
                          <a:solidFill>
                            <a:schemeClr val="bg1">
                              <a:lumMod val="75000"/>
                              <a:lumOff val="25000"/>
                            </a:schemeClr>
                          </a:solidFill>
                        </a:rPr>
                        <a:t>18</a:t>
                      </a:r>
                    </a:p>
                  </a:txBody>
                  <a:tcPr marL="137160" anchor="ctr"/>
                </a:tc>
                <a:tc>
                  <a:txBody>
                    <a:bodyPr/>
                    <a:lstStyle/>
                    <a:p>
                      <a:r>
                        <a:rPr lang="en-US" dirty="0">
                          <a:solidFill>
                            <a:schemeClr val="bg1">
                              <a:lumMod val="75000"/>
                              <a:lumOff val="25000"/>
                            </a:schemeClr>
                          </a:solidFill>
                        </a:rPr>
                        <a:t>4</a:t>
                      </a:r>
                    </a:p>
                  </a:txBody>
                  <a:tcPr marL="137160" anchor="ctr"/>
                </a:tc>
                <a:tc>
                  <a:txBody>
                    <a:bodyPr/>
                    <a:lstStyle/>
                    <a:p>
                      <a:r>
                        <a:rPr lang="en-US" dirty="0">
                          <a:solidFill>
                            <a:schemeClr val="bg1">
                              <a:lumMod val="75000"/>
                              <a:lumOff val="25000"/>
                            </a:schemeClr>
                          </a:solidFill>
                        </a:rPr>
                        <a:t>700</a:t>
                      </a:r>
                    </a:p>
                  </a:txBody>
                  <a:tcPr marL="137160" anchor="ctr"/>
                </a:tc>
                <a:extLst>
                  <a:ext uri="{0D108BD9-81ED-4DB2-BD59-A6C34878D82A}">
                    <a16:rowId xmlns:a16="http://schemas.microsoft.com/office/drawing/2014/main" val="227785288"/>
                  </a:ext>
                </a:extLst>
              </a:tr>
              <a:tr h="842645">
                <a:tc>
                  <a:txBody>
                    <a:bodyPr/>
                    <a:lstStyle/>
                    <a:p>
                      <a:r>
                        <a:rPr lang="en-US" dirty="0">
                          <a:solidFill>
                            <a:schemeClr val="bg1">
                              <a:lumMod val="75000"/>
                              <a:lumOff val="25000"/>
                            </a:schemeClr>
                          </a:solidFill>
                        </a:rPr>
                        <a:t>Q4</a:t>
                      </a:r>
                    </a:p>
                  </a:txBody>
                  <a:tcPr marL="137160" anchor="ctr"/>
                </a:tc>
                <a:tc>
                  <a:txBody>
                    <a:bodyPr/>
                    <a:lstStyle/>
                    <a:p>
                      <a:r>
                        <a:rPr lang="en-US" dirty="0">
                          <a:solidFill>
                            <a:schemeClr val="bg1">
                              <a:lumMod val="75000"/>
                              <a:lumOff val="25000"/>
                            </a:schemeClr>
                          </a:solidFill>
                        </a:rPr>
                        <a:t>20</a:t>
                      </a:r>
                    </a:p>
                  </a:txBody>
                  <a:tcPr marL="137160" anchor="ctr"/>
                </a:tc>
                <a:tc>
                  <a:txBody>
                    <a:bodyPr/>
                    <a:lstStyle/>
                    <a:p>
                      <a:r>
                        <a:rPr lang="en-US" dirty="0">
                          <a:solidFill>
                            <a:schemeClr val="bg1">
                              <a:lumMod val="75000"/>
                              <a:lumOff val="25000"/>
                            </a:schemeClr>
                          </a:solidFill>
                        </a:rPr>
                        <a:t>5</a:t>
                      </a:r>
                    </a:p>
                  </a:txBody>
                  <a:tcPr marL="137160" anchor="ctr"/>
                </a:tc>
                <a:tc>
                  <a:txBody>
                    <a:bodyPr/>
                    <a:lstStyle/>
                    <a:p>
                      <a:r>
                        <a:rPr lang="en-US" dirty="0">
                          <a:solidFill>
                            <a:schemeClr val="bg1">
                              <a:lumMod val="75000"/>
                              <a:lumOff val="25000"/>
                            </a:schemeClr>
                          </a:solidFill>
                        </a:rPr>
                        <a:t>800</a:t>
                      </a:r>
                    </a:p>
                  </a:txBody>
                  <a:tcPr marL="137160" anchor="ctr"/>
                </a:tc>
                <a:extLst>
                  <a:ext uri="{0D108BD9-81ED-4DB2-BD59-A6C34878D82A}">
                    <a16:rowId xmlns:a16="http://schemas.microsoft.com/office/drawing/2014/main" val="2474328058"/>
                  </a:ext>
                </a:extLst>
              </a:tr>
            </a:tbl>
          </a:graphicData>
        </a:graphic>
      </p:graphicFrame>
      <p:sp>
        <p:nvSpPr>
          <p:cNvPr id="5" name="Slide Number Placeholder 4">
            <a:extLst>
              <a:ext uri="{FF2B5EF4-FFF2-40B4-BE49-F238E27FC236}">
                <a16:creationId xmlns:a16="http://schemas.microsoft.com/office/drawing/2014/main" id="{2A869FCB-E9CF-1E14-F4ED-22D7E85C9C30}"/>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9</a:t>
            </a:fld>
            <a:endParaRPr lang="en-US" dirty="0"/>
          </a:p>
        </p:txBody>
      </p:sp>
    </p:spTree>
    <p:extLst>
      <p:ext uri="{BB962C8B-B14F-4D97-AF65-F5344CB8AC3E}">
        <p14:creationId xmlns:p14="http://schemas.microsoft.com/office/powerpoint/2010/main" val="2978156469"/>
      </p:ext>
    </p:extLst>
  </p:cSld>
  <p:clrMapOvr>
    <a:masterClrMapping/>
  </p:clrMapOvr>
</p:sld>
</file>

<file path=ppt/theme/_rels/theme12.xml.rels>&#65279;<?xml version="1.0" encoding="utf-8"?><Relationships xmlns="http://schemas.openxmlformats.org/package/2006/relationships"><Relationship Type="http://schemas.openxmlformats.org/officeDocument/2006/relationships/image" Target="/ppt/media/image12.jpeg" Id="rId1" /></Relationships>
</file>

<file path=ppt/theme/theme12.xml><?xml version="1.0" encoding="utf-8"?>
<a:theme xmlns:a="http://schemas.openxmlformats.org/drawingml/2006/main" name="Ion">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ustom 68">
      <a:majorFont>
        <a:latin typeface="Biome"/>
        <a:ea typeface=""/>
        <a:cs typeface=""/>
      </a:majorFont>
      <a:minorFont>
        <a:latin typeface="Century Gothic"/>
        <a:ea typeface=""/>
        <a:cs typeface=""/>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TM78148557_Win32_SL_V13" id="{568E52B1-822A-41EB-BE6D-702A4C4585E5}" vid="{557526E6-88EA-4959-A9E8-5DE4B22F20CE}"/>
    </a:ext>
  </a:extLst>
</a:theme>
</file>

<file path=ppt/theme/theme2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&#65279;<?xml version="1.0" encoding="utf-8"?><Relationships xmlns="http://schemas.openxmlformats.org/package/2006/relationships"><Relationship Type="http://schemas.openxmlformats.org/officeDocument/2006/relationships/customXmlProps" Target="/customXml/itemProps11.xml" Id="rId1" /></Relationships>
</file>

<file path=customXml/_rels/item23.xml.rels>&#65279;<?xml version="1.0" encoding="utf-8"?><Relationships xmlns="http://schemas.openxmlformats.org/package/2006/relationships"><Relationship Type="http://schemas.openxmlformats.org/officeDocument/2006/relationships/customXmlProps" Target="/customXml/itemProps23.xml" Id="rId1" /></Relationships>
</file>

<file path=customXml/_rels/item32.xml.rels>&#65279;<?xml version="1.0" encoding="utf-8"?><Relationships xmlns="http://schemas.openxmlformats.org/package/2006/relationships"><Relationship Type="http://schemas.openxmlformats.org/officeDocument/2006/relationships/customXmlProps" Target="/customXml/itemProps32.xml" Id="rId1"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3.xml><?xml version="1.0" encoding="utf-8"?>
<?mso-contentType ?>
<FormTemplates xmlns="http://schemas.microsoft.com/sharepoint/v3/contenttype/forms">
  <Display>DocumentLibraryForm</Display>
  <Edit>DocumentLibraryForm</Edit>
  <New>DocumentLibraryForm</New>
</FormTemplates>
</file>

<file path=customXml/item3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1.xml><?xml version="1.0" encoding="utf-8"?>
<ds:datastoreItem xmlns:ds="http://schemas.openxmlformats.org/officeDocument/2006/customXml" ds:itemID="{96C8CCD9-F6FE-4B38-9404-AB5214214621}"/>
</file>

<file path=customXml/itemProps23.xml><?xml version="1.0" encoding="utf-8"?>
<ds:datastoreItem xmlns:ds="http://schemas.openxmlformats.org/officeDocument/2006/customXml" ds:itemID="{CC1865C7-9EE7-4714-A46D-39557B785CD6}"/>
</file>

<file path=customXml/itemProps32.xml><?xml version="1.0" encoding="utf-8"?>
<ds:datastoreItem xmlns:ds="http://schemas.openxmlformats.org/officeDocument/2006/customXml" ds:itemID="{57B9EABA-A22D-431D-A3B4-13E54F6F2FC2}"/>
</file>

<file path=docMetadata/LabelInfo.xml><?xml version="1.0" encoding="utf-8"?>
<clbl:labelList xmlns:clbl="http://schemas.microsoft.com/office/2020/mipLabelMetadata"/>
</file>

<file path=docProps/app.xml><?xml version="1.0" encoding="utf-8"?>
<ap:Properties xmlns:vt="http://schemas.openxmlformats.org/officeDocument/2006/docPropsVTypes" xmlns:ap="http://schemas.openxmlformats.org/officeDocument/2006/extended-properties">
  <ap:Template/>
  <ap:TotalTime>3</ap:TotalTime>
  <ap:Words>394</ap:Words>
  <ap:Application>Microsoft Office PowerPoint</ap:Application>
  <ap:PresentationFormat>Widescreen</ap:PresentationFormat>
  <ap:Paragraphs>119</ap:Paragraphs>
  <ap:Slides>13</ap:Slides>
  <ap:Notes>12</ap:Notes>
  <ap:HiddenSlides>0</ap:HiddenSlides>
  <ap:MMClips>0</ap:MMClips>
  <ap:ScaleCrop>false</ap:ScaleCrop>
  <ap:HeadingPairs>
    <vt:vector baseType="variant" size="6">
      <vt:variant>
        <vt:lpstr>Fonts Used</vt:lpstr>
      </vt:variant>
      <vt:variant>
        <vt:i4>6</vt:i4>
      </vt:variant>
      <vt:variant>
        <vt:lpstr>Theme</vt:lpstr>
      </vt:variant>
      <vt:variant>
        <vt:i4>1</vt:i4>
      </vt:variant>
      <vt:variant>
        <vt:lpstr>Slide Titles</vt:lpstr>
      </vt:variant>
      <vt:variant>
        <vt:i4>13</vt:i4>
      </vt:variant>
    </vt:vector>
  </ap:HeadingPairs>
  <ap:TitlesOfParts>
    <vt:vector baseType="lpstr" size="20">
      <vt:lpstr>Aptos</vt:lpstr>
      <vt:lpstr>Arial</vt:lpstr>
      <vt:lpstr>Biome</vt:lpstr>
      <vt:lpstr>Calibri</vt:lpstr>
      <vt:lpstr>Century Gothic</vt:lpstr>
      <vt:lpstr>Wingdings 3</vt:lpstr>
      <vt:lpstr>Ion</vt:lpstr>
      <vt:lpstr>Quarterly Review</vt:lpstr>
      <vt:lpstr>Agenda </vt:lpstr>
      <vt:lpstr>Strategies for growth</vt:lpstr>
      <vt:lpstr>Current market analysis</vt:lpstr>
      <vt:lpstr>Market expansion</vt:lpstr>
      <vt:lpstr>Product launch</vt:lpstr>
      <vt:lpstr>Marketing strategies</vt:lpstr>
      <vt:lpstr>Financial overview</vt:lpstr>
      <vt:lpstr>Quarterly targets</vt:lpstr>
      <vt:lpstr>Financial snapshot</vt:lpstr>
      <vt:lpstr>Innovative solutions</vt:lpstr>
      <vt:lpstr>Future initiatives</vt:lpstr>
      <vt:lpstr>Thank you</vt:lpstr>
    </vt:vector>
  </ap:TitlesOfParts>
  <ap:Company/>
  <ap:LinksUpToDate>false</ap:LinksUpToDate>
  <ap:SharedDoc>false</ap:SharedDoc>
  <ap:HyperlinksChanged>false</ap:HyperlinksChanged>
  <ap:AppVersion>16.0000</ap:AppVersion>
</ap: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QUARTERLY​ REVIEW</dc:title>
  <dcterms:created xsi:type="dcterms:W3CDTF">2024-01-28T19:44:07Z</dcterms:created>
  <dcterms:modified xsi:type="dcterms:W3CDTF">2024-02-29T14:33:56Z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